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903" r:id="rId3"/>
  </p:sldMasterIdLst>
  <p:notesMasterIdLst>
    <p:notesMasterId r:id="rId46"/>
  </p:notesMasterIdLst>
  <p:handoutMasterIdLst>
    <p:handoutMasterId r:id="rId47"/>
  </p:handoutMasterIdLst>
  <p:sldIdLst>
    <p:sldId id="256" r:id="rId4"/>
    <p:sldId id="729" r:id="rId5"/>
    <p:sldId id="636" r:id="rId6"/>
    <p:sldId id="661" r:id="rId7"/>
    <p:sldId id="718" r:id="rId8"/>
    <p:sldId id="695" r:id="rId9"/>
    <p:sldId id="719" r:id="rId10"/>
    <p:sldId id="696" r:id="rId11"/>
    <p:sldId id="697" r:id="rId12"/>
    <p:sldId id="698" r:id="rId13"/>
    <p:sldId id="699" r:id="rId14"/>
    <p:sldId id="720" r:id="rId15"/>
    <p:sldId id="721" r:id="rId16"/>
    <p:sldId id="700" r:id="rId17"/>
    <p:sldId id="701" r:id="rId18"/>
    <p:sldId id="702" r:id="rId19"/>
    <p:sldId id="703" r:id="rId20"/>
    <p:sldId id="722" r:id="rId21"/>
    <p:sldId id="716" r:id="rId22"/>
    <p:sldId id="717" r:id="rId23"/>
    <p:sldId id="715" r:id="rId24"/>
    <p:sldId id="257" r:id="rId25"/>
    <p:sldId id="723" r:id="rId26"/>
    <p:sldId id="704" r:id="rId27"/>
    <p:sldId id="705" r:id="rId28"/>
    <p:sldId id="706" r:id="rId29"/>
    <p:sldId id="724" r:id="rId30"/>
    <p:sldId id="725" r:id="rId31"/>
    <p:sldId id="707" r:id="rId32"/>
    <p:sldId id="708" r:id="rId33"/>
    <p:sldId id="709" r:id="rId34"/>
    <p:sldId id="726" r:id="rId35"/>
    <p:sldId id="710" r:id="rId36"/>
    <p:sldId id="711" r:id="rId37"/>
    <p:sldId id="713" r:id="rId38"/>
    <p:sldId id="712" r:id="rId39"/>
    <p:sldId id="714" r:id="rId40"/>
    <p:sldId id="730" r:id="rId41"/>
    <p:sldId id="694" r:id="rId42"/>
    <p:sldId id="728" r:id="rId43"/>
    <p:sldId id="297" r:id="rId44"/>
    <p:sldId id="437"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7" autoAdjust="0"/>
    <p:restoredTop sz="94694" autoAdjust="0"/>
  </p:normalViewPr>
  <p:slideViewPr>
    <p:cSldViewPr>
      <p:cViewPr>
        <p:scale>
          <a:sx n="88" d="100"/>
          <a:sy n="88" d="100"/>
        </p:scale>
        <p:origin x="2824"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E40ACD-532C-44F3-73ED-BE8DB1637A6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B7DFD752-5131-7E79-E0D5-0DA1A4553134}"/>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1518351-85BA-D94D-9AED-958359DE49FB}" type="datetimeFigureOut">
              <a:rPr lang="en-US" altLang="en-US"/>
              <a:pPr>
                <a:defRPr/>
              </a:pPr>
              <a:t>4/14/24</a:t>
            </a:fld>
            <a:endParaRPr lang="en-US" altLang="en-US"/>
          </a:p>
        </p:txBody>
      </p:sp>
      <p:sp>
        <p:nvSpPr>
          <p:cNvPr id="4" name="Footer Placeholder 3">
            <a:extLst>
              <a:ext uri="{FF2B5EF4-FFF2-40B4-BE49-F238E27FC236}">
                <a16:creationId xmlns:a16="http://schemas.microsoft.com/office/drawing/2014/main" id="{16777356-58E8-2DA3-4947-E824E9B6581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66771F46-BBAD-C1C8-2F86-581258FA2C4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B13535-625C-DE4E-9A3A-89C2B54879D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47E8D1-A897-4B74-989A-AE6BE938BAB9}"/>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1C55D6C-2513-ECAF-E6C8-3F907D183B39}"/>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0F2D05E-CA56-5B48-A43E-25BFCFA18A28}" type="datetimeFigureOut">
              <a:rPr lang="en-US" altLang="en-US"/>
              <a:pPr>
                <a:defRPr/>
              </a:pPr>
              <a:t>4/14/24</a:t>
            </a:fld>
            <a:endParaRPr lang="en-US" altLang="en-US"/>
          </a:p>
        </p:txBody>
      </p:sp>
      <p:sp>
        <p:nvSpPr>
          <p:cNvPr id="4" name="Slide Image Placeholder 3">
            <a:extLst>
              <a:ext uri="{FF2B5EF4-FFF2-40B4-BE49-F238E27FC236}">
                <a16:creationId xmlns:a16="http://schemas.microsoft.com/office/drawing/2014/main" id="{040FA56B-735C-FB3E-190E-B19DB34E88D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3B1D9E4-23E8-7B98-BE20-0536BB0C821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51BD25-AA03-CEAC-F695-C538E359E655}"/>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C9FC1EB3-EAA7-0686-C6F1-566B0FF63FF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010CE3-AC89-5241-9C14-39D33DA3D5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C631B102-EE8E-23EC-BB3C-7D950F0A8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A4E95C7B-08B5-5DD1-D795-98DF9D7664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3" name="Slide Number Placeholder 3">
            <a:extLst>
              <a:ext uri="{FF2B5EF4-FFF2-40B4-BE49-F238E27FC236}">
                <a16:creationId xmlns:a16="http://schemas.microsoft.com/office/drawing/2014/main" id="{DF0F977F-2F3E-946B-869C-8C5957101E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0F5A587-553C-EA4D-9C3D-A6C44F4E12E5}" type="slidenum">
              <a:rPr lang="en-US" altLang="en-US" sz="1200" smtClean="0"/>
              <a:pPr/>
              <a:t>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B8DBE00-54EB-E7C4-61C9-D39FA5CC16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7EE9EC1-C144-21DC-76FC-B6A2BC952D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D9BDE7A-45DE-EE68-6BC9-F48460A15DB9}"/>
              </a:ext>
            </a:extLst>
          </p:cNvPr>
          <p:cNvSpPr>
            <a:spLocks noGrp="1" noChangeArrowheads="1"/>
          </p:cNvSpPr>
          <p:nvPr>
            <p:ph type="sldNum" sz="quarter" idx="12"/>
          </p:nvPr>
        </p:nvSpPr>
        <p:spPr>
          <a:ln/>
        </p:spPr>
        <p:txBody>
          <a:bodyPr/>
          <a:lstStyle>
            <a:lvl1pPr>
              <a:defRPr/>
            </a:lvl1pPr>
          </a:lstStyle>
          <a:p>
            <a:pPr>
              <a:defRPr/>
            </a:pPr>
            <a:fld id="{A86E0ECC-44F5-744E-911B-AEB459212265}" type="slidenum">
              <a:rPr lang="en-US" altLang="en-US"/>
              <a:pPr>
                <a:defRPr/>
              </a:pPr>
              <a:t>‹#›</a:t>
            </a:fld>
            <a:endParaRPr lang="en-US" altLang="en-US"/>
          </a:p>
        </p:txBody>
      </p:sp>
    </p:spTree>
    <p:extLst>
      <p:ext uri="{BB962C8B-B14F-4D97-AF65-F5344CB8AC3E}">
        <p14:creationId xmlns:p14="http://schemas.microsoft.com/office/powerpoint/2010/main" val="288300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186DA1-E3AB-FF13-0241-5EC9975766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289B8E4-2429-DBCC-5C79-574AFD9A77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7A5580-EE7B-E4F3-7A99-3D68486D1758}"/>
              </a:ext>
            </a:extLst>
          </p:cNvPr>
          <p:cNvSpPr>
            <a:spLocks noGrp="1" noChangeArrowheads="1"/>
          </p:cNvSpPr>
          <p:nvPr>
            <p:ph type="sldNum" sz="quarter" idx="12"/>
          </p:nvPr>
        </p:nvSpPr>
        <p:spPr>
          <a:ln/>
        </p:spPr>
        <p:txBody>
          <a:bodyPr/>
          <a:lstStyle>
            <a:lvl1pPr>
              <a:defRPr/>
            </a:lvl1pPr>
          </a:lstStyle>
          <a:p>
            <a:pPr>
              <a:defRPr/>
            </a:pPr>
            <a:fld id="{4A4C96A7-8F9A-B646-B155-A129E8B4A07B}" type="slidenum">
              <a:rPr lang="en-US" altLang="en-US"/>
              <a:pPr>
                <a:defRPr/>
              </a:pPr>
              <a:t>‹#›</a:t>
            </a:fld>
            <a:endParaRPr lang="en-US" altLang="en-US"/>
          </a:p>
        </p:txBody>
      </p:sp>
    </p:spTree>
    <p:extLst>
      <p:ext uri="{BB962C8B-B14F-4D97-AF65-F5344CB8AC3E}">
        <p14:creationId xmlns:p14="http://schemas.microsoft.com/office/powerpoint/2010/main" val="6394548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8B4A21-961C-4C27-3510-09EC127E2E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482F605-BBA7-80C2-53D8-CEBCB87BA8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6C0D71-BB16-FDDA-BC57-D1415DB6EB43}"/>
              </a:ext>
            </a:extLst>
          </p:cNvPr>
          <p:cNvSpPr>
            <a:spLocks noGrp="1" noChangeArrowheads="1"/>
          </p:cNvSpPr>
          <p:nvPr>
            <p:ph type="sldNum" sz="quarter" idx="12"/>
          </p:nvPr>
        </p:nvSpPr>
        <p:spPr>
          <a:ln/>
        </p:spPr>
        <p:txBody>
          <a:bodyPr/>
          <a:lstStyle>
            <a:lvl1pPr>
              <a:defRPr/>
            </a:lvl1pPr>
          </a:lstStyle>
          <a:p>
            <a:pPr>
              <a:defRPr/>
            </a:pPr>
            <a:fld id="{FB7EEEE7-6791-8E40-9863-00E05B40F51E}" type="slidenum">
              <a:rPr lang="en-US" altLang="en-US"/>
              <a:pPr>
                <a:defRPr/>
              </a:pPr>
              <a:t>‹#›</a:t>
            </a:fld>
            <a:endParaRPr lang="en-US" altLang="en-US"/>
          </a:p>
        </p:txBody>
      </p:sp>
    </p:spTree>
    <p:extLst>
      <p:ext uri="{BB962C8B-B14F-4D97-AF65-F5344CB8AC3E}">
        <p14:creationId xmlns:p14="http://schemas.microsoft.com/office/powerpoint/2010/main" val="36505222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17811978-2E7A-458E-19FE-32D5CD1B5E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366D6A-E357-62F0-0EAC-AAF54658A3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5CABFC3-2FB7-FEE6-401F-1496671DC25C}"/>
              </a:ext>
            </a:extLst>
          </p:cNvPr>
          <p:cNvSpPr>
            <a:spLocks noGrp="1" noChangeArrowheads="1"/>
          </p:cNvSpPr>
          <p:nvPr>
            <p:ph type="sldNum" sz="quarter" idx="12"/>
          </p:nvPr>
        </p:nvSpPr>
        <p:spPr>
          <a:ln/>
        </p:spPr>
        <p:txBody>
          <a:bodyPr/>
          <a:lstStyle>
            <a:lvl1pPr>
              <a:defRPr/>
            </a:lvl1pPr>
          </a:lstStyle>
          <a:p>
            <a:pPr>
              <a:defRPr/>
            </a:pPr>
            <a:fld id="{A3FB69BE-BD50-8A48-8AE9-62AC6465590A}" type="slidenum">
              <a:rPr lang="en-US" altLang="en-US"/>
              <a:pPr>
                <a:defRPr/>
              </a:pPr>
              <a:t>‹#›</a:t>
            </a:fld>
            <a:endParaRPr lang="en-US" altLang="en-US"/>
          </a:p>
        </p:txBody>
      </p:sp>
    </p:spTree>
    <p:extLst>
      <p:ext uri="{BB962C8B-B14F-4D97-AF65-F5344CB8AC3E}">
        <p14:creationId xmlns:p14="http://schemas.microsoft.com/office/powerpoint/2010/main" val="37494905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3F54AC6-7C35-590D-283F-53AF6B190F30}"/>
              </a:ext>
            </a:extLst>
          </p:cNvPr>
          <p:cNvSpPr>
            <a:spLocks noGrp="1"/>
          </p:cNvSpPr>
          <p:nvPr>
            <p:ph type="dt" sz="half" idx="10"/>
          </p:nvPr>
        </p:nvSpPr>
        <p:spPr/>
        <p:txBody>
          <a:bodyPr/>
          <a:lstStyle>
            <a:lvl1pPr>
              <a:defRPr/>
            </a:lvl1pPr>
          </a:lstStyle>
          <a:p>
            <a:pPr>
              <a:defRPr/>
            </a:pPr>
            <a:fld id="{31515A27-F01B-6E49-91B4-EF47760CC189}" type="datetimeFigureOut">
              <a:rPr lang="en-US"/>
              <a:pPr>
                <a:defRPr/>
              </a:pPr>
              <a:t>4/14/24</a:t>
            </a:fld>
            <a:endParaRPr lang="en-US"/>
          </a:p>
        </p:txBody>
      </p:sp>
      <p:sp>
        <p:nvSpPr>
          <p:cNvPr id="5" name="Footer Placeholder 4">
            <a:extLst>
              <a:ext uri="{FF2B5EF4-FFF2-40B4-BE49-F238E27FC236}">
                <a16:creationId xmlns:a16="http://schemas.microsoft.com/office/drawing/2014/main" id="{29304A88-6FD6-EAE9-969B-388FFF5CBA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C0E30E-43CB-1D53-1CB3-45F115328846}"/>
              </a:ext>
            </a:extLst>
          </p:cNvPr>
          <p:cNvSpPr>
            <a:spLocks noGrp="1"/>
          </p:cNvSpPr>
          <p:nvPr>
            <p:ph type="sldNum" sz="quarter" idx="12"/>
          </p:nvPr>
        </p:nvSpPr>
        <p:spPr/>
        <p:txBody>
          <a:bodyPr/>
          <a:lstStyle>
            <a:lvl1pPr>
              <a:defRPr/>
            </a:lvl1pPr>
          </a:lstStyle>
          <a:p>
            <a:pPr>
              <a:defRPr/>
            </a:pPr>
            <a:fld id="{B04E0179-D5E1-5843-9F35-0094E6A16038}" type="slidenum">
              <a:rPr lang="en-US"/>
              <a:pPr>
                <a:defRPr/>
              </a:pPr>
              <a:t>‹#›</a:t>
            </a:fld>
            <a:endParaRPr lang="en-US"/>
          </a:p>
        </p:txBody>
      </p:sp>
    </p:spTree>
    <p:extLst>
      <p:ext uri="{BB962C8B-B14F-4D97-AF65-F5344CB8AC3E}">
        <p14:creationId xmlns:p14="http://schemas.microsoft.com/office/powerpoint/2010/main" val="167486045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97FBBE-E479-E509-591F-8FF0A140EFA0}"/>
              </a:ext>
            </a:extLst>
          </p:cNvPr>
          <p:cNvSpPr>
            <a:spLocks noGrp="1"/>
          </p:cNvSpPr>
          <p:nvPr>
            <p:ph type="dt" sz="half" idx="10"/>
          </p:nvPr>
        </p:nvSpPr>
        <p:spPr/>
        <p:txBody>
          <a:bodyPr/>
          <a:lstStyle>
            <a:lvl1pPr>
              <a:defRPr/>
            </a:lvl1pPr>
          </a:lstStyle>
          <a:p>
            <a:pPr>
              <a:defRPr/>
            </a:pPr>
            <a:fld id="{9931AD18-3FDA-4245-B95F-620B07B4ECB2}" type="datetimeFigureOut">
              <a:rPr lang="en-US"/>
              <a:pPr>
                <a:defRPr/>
              </a:pPr>
              <a:t>4/14/24</a:t>
            </a:fld>
            <a:endParaRPr lang="en-US"/>
          </a:p>
        </p:txBody>
      </p:sp>
      <p:sp>
        <p:nvSpPr>
          <p:cNvPr id="5" name="Footer Placeholder 4">
            <a:extLst>
              <a:ext uri="{FF2B5EF4-FFF2-40B4-BE49-F238E27FC236}">
                <a16:creationId xmlns:a16="http://schemas.microsoft.com/office/drawing/2014/main" id="{43887A6A-F49E-BBBA-D264-D66AFFCEB6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DE4CE5-29A8-52F0-DAF0-43AD12F8FF04}"/>
              </a:ext>
            </a:extLst>
          </p:cNvPr>
          <p:cNvSpPr>
            <a:spLocks noGrp="1"/>
          </p:cNvSpPr>
          <p:nvPr>
            <p:ph type="sldNum" sz="quarter" idx="12"/>
          </p:nvPr>
        </p:nvSpPr>
        <p:spPr/>
        <p:txBody>
          <a:bodyPr/>
          <a:lstStyle>
            <a:lvl1pPr>
              <a:defRPr/>
            </a:lvl1pPr>
          </a:lstStyle>
          <a:p>
            <a:pPr>
              <a:defRPr/>
            </a:pPr>
            <a:fld id="{DBDDD39E-E341-4C49-97CA-1A3FEB5F1A51}" type="slidenum">
              <a:rPr lang="en-US"/>
              <a:pPr>
                <a:defRPr/>
              </a:pPr>
              <a:t>‹#›</a:t>
            </a:fld>
            <a:endParaRPr lang="en-US"/>
          </a:p>
        </p:txBody>
      </p:sp>
    </p:spTree>
    <p:extLst>
      <p:ext uri="{BB962C8B-B14F-4D97-AF65-F5344CB8AC3E}">
        <p14:creationId xmlns:p14="http://schemas.microsoft.com/office/powerpoint/2010/main" val="40971724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18EED-341F-470A-4386-E1D35BC0E3B5}"/>
              </a:ext>
            </a:extLst>
          </p:cNvPr>
          <p:cNvSpPr>
            <a:spLocks noGrp="1"/>
          </p:cNvSpPr>
          <p:nvPr>
            <p:ph type="dt" sz="half" idx="10"/>
          </p:nvPr>
        </p:nvSpPr>
        <p:spPr/>
        <p:txBody>
          <a:bodyPr/>
          <a:lstStyle>
            <a:lvl1pPr>
              <a:defRPr/>
            </a:lvl1pPr>
          </a:lstStyle>
          <a:p>
            <a:pPr>
              <a:defRPr/>
            </a:pPr>
            <a:fld id="{EE27C920-DC46-CB4B-9C5A-4DB485C5BAA5}" type="datetimeFigureOut">
              <a:rPr lang="en-US"/>
              <a:pPr>
                <a:defRPr/>
              </a:pPr>
              <a:t>4/14/24</a:t>
            </a:fld>
            <a:endParaRPr lang="en-US"/>
          </a:p>
        </p:txBody>
      </p:sp>
      <p:sp>
        <p:nvSpPr>
          <p:cNvPr id="5" name="Footer Placeholder 4">
            <a:extLst>
              <a:ext uri="{FF2B5EF4-FFF2-40B4-BE49-F238E27FC236}">
                <a16:creationId xmlns:a16="http://schemas.microsoft.com/office/drawing/2014/main" id="{FE5E1131-52A9-E25B-FAF0-41D233F03A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C0F25A-97BE-3FFD-9A51-53B55CBAF4A3}"/>
              </a:ext>
            </a:extLst>
          </p:cNvPr>
          <p:cNvSpPr>
            <a:spLocks noGrp="1"/>
          </p:cNvSpPr>
          <p:nvPr>
            <p:ph type="sldNum" sz="quarter" idx="12"/>
          </p:nvPr>
        </p:nvSpPr>
        <p:spPr/>
        <p:txBody>
          <a:bodyPr/>
          <a:lstStyle>
            <a:lvl1pPr>
              <a:defRPr/>
            </a:lvl1pPr>
          </a:lstStyle>
          <a:p>
            <a:pPr>
              <a:defRPr/>
            </a:pPr>
            <a:fld id="{B6BC3C70-31D2-084F-B978-6DE14B4862D7}" type="slidenum">
              <a:rPr lang="en-US"/>
              <a:pPr>
                <a:defRPr/>
              </a:pPr>
              <a:t>‹#›</a:t>
            </a:fld>
            <a:endParaRPr lang="en-US"/>
          </a:p>
        </p:txBody>
      </p:sp>
    </p:spTree>
    <p:extLst>
      <p:ext uri="{BB962C8B-B14F-4D97-AF65-F5344CB8AC3E}">
        <p14:creationId xmlns:p14="http://schemas.microsoft.com/office/powerpoint/2010/main" val="33700737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667000"/>
            <a:ext cx="3657600" cy="312420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2C70F4B-3B4C-F194-BC4F-D4A0FF4E4093}"/>
              </a:ext>
            </a:extLst>
          </p:cNvPr>
          <p:cNvSpPr>
            <a:spLocks noGrp="1"/>
          </p:cNvSpPr>
          <p:nvPr>
            <p:ph type="dt" sz="half" idx="10"/>
          </p:nvPr>
        </p:nvSpPr>
        <p:spPr/>
        <p:txBody>
          <a:bodyPr/>
          <a:lstStyle>
            <a:lvl1pPr>
              <a:defRPr/>
            </a:lvl1pPr>
          </a:lstStyle>
          <a:p>
            <a:pPr>
              <a:defRPr/>
            </a:pPr>
            <a:fld id="{1610E58B-9598-1F42-8297-3966472069EB}" type="datetimeFigureOut">
              <a:rPr lang="en-US"/>
              <a:pPr>
                <a:defRPr/>
              </a:pPr>
              <a:t>4/14/24</a:t>
            </a:fld>
            <a:endParaRPr lang="en-US"/>
          </a:p>
        </p:txBody>
      </p:sp>
      <p:sp>
        <p:nvSpPr>
          <p:cNvPr id="6" name="Footer Placeholder 4">
            <a:extLst>
              <a:ext uri="{FF2B5EF4-FFF2-40B4-BE49-F238E27FC236}">
                <a16:creationId xmlns:a16="http://schemas.microsoft.com/office/drawing/2014/main" id="{123880D4-F4F0-5D21-B277-A1AF35B2B5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5CFBBD-6767-F093-4F3C-BA6617CBFAD5}"/>
              </a:ext>
            </a:extLst>
          </p:cNvPr>
          <p:cNvSpPr>
            <a:spLocks noGrp="1"/>
          </p:cNvSpPr>
          <p:nvPr>
            <p:ph type="sldNum" sz="quarter" idx="12"/>
          </p:nvPr>
        </p:nvSpPr>
        <p:spPr/>
        <p:txBody>
          <a:bodyPr/>
          <a:lstStyle>
            <a:lvl1pPr>
              <a:defRPr/>
            </a:lvl1pPr>
          </a:lstStyle>
          <a:p>
            <a:pPr>
              <a:defRPr/>
            </a:pPr>
            <a:fld id="{76BEF995-540E-8041-B0A9-B215FAC85E0A}" type="slidenum">
              <a:rPr lang="en-US"/>
              <a:pPr>
                <a:defRPr/>
              </a:pPr>
              <a:t>‹#›</a:t>
            </a:fld>
            <a:endParaRPr lang="en-US"/>
          </a:p>
        </p:txBody>
      </p:sp>
    </p:spTree>
    <p:extLst>
      <p:ext uri="{BB962C8B-B14F-4D97-AF65-F5344CB8AC3E}">
        <p14:creationId xmlns:p14="http://schemas.microsoft.com/office/powerpoint/2010/main" val="3659811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3243263"/>
            <a:ext cx="3657600" cy="2547937"/>
          </a:xfrm>
        </p:spPr>
        <p:txBody>
          <a:bodyPr anchor="t"/>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3243263"/>
            <a:ext cx="3657601" cy="2547937"/>
          </a:xfrm>
        </p:spPr>
        <p:txBody>
          <a:bodyPr anchor="t"/>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278A9C0-0232-1FF3-10A4-0C1E8257EA88}"/>
              </a:ext>
            </a:extLst>
          </p:cNvPr>
          <p:cNvSpPr>
            <a:spLocks noGrp="1"/>
          </p:cNvSpPr>
          <p:nvPr>
            <p:ph type="dt" sz="half" idx="10"/>
          </p:nvPr>
        </p:nvSpPr>
        <p:spPr/>
        <p:txBody>
          <a:bodyPr/>
          <a:lstStyle>
            <a:lvl1pPr>
              <a:defRPr/>
            </a:lvl1pPr>
          </a:lstStyle>
          <a:p>
            <a:pPr>
              <a:defRPr/>
            </a:pPr>
            <a:fld id="{9E095414-3B92-8341-BEA1-0475A13E8DBF}" type="datetimeFigureOut">
              <a:rPr lang="en-US"/>
              <a:pPr>
                <a:defRPr/>
              </a:pPr>
              <a:t>4/14/24</a:t>
            </a:fld>
            <a:endParaRPr lang="en-US"/>
          </a:p>
        </p:txBody>
      </p:sp>
      <p:sp>
        <p:nvSpPr>
          <p:cNvPr id="8" name="Footer Placeholder 4">
            <a:extLst>
              <a:ext uri="{FF2B5EF4-FFF2-40B4-BE49-F238E27FC236}">
                <a16:creationId xmlns:a16="http://schemas.microsoft.com/office/drawing/2014/main" id="{30A91D14-CA28-973D-2DE2-F5897FEB96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5DD099-58BE-619F-48C8-7D3A75AD47FD}"/>
              </a:ext>
            </a:extLst>
          </p:cNvPr>
          <p:cNvSpPr>
            <a:spLocks noGrp="1"/>
          </p:cNvSpPr>
          <p:nvPr>
            <p:ph type="sldNum" sz="quarter" idx="12"/>
          </p:nvPr>
        </p:nvSpPr>
        <p:spPr/>
        <p:txBody>
          <a:bodyPr/>
          <a:lstStyle>
            <a:lvl1pPr>
              <a:defRPr/>
            </a:lvl1pPr>
          </a:lstStyle>
          <a:p>
            <a:pPr>
              <a:defRPr/>
            </a:pPr>
            <a:fld id="{AC9CB60F-982A-ED47-B3A1-024F60679AAA}" type="slidenum">
              <a:rPr lang="en-US"/>
              <a:pPr>
                <a:defRPr/>
              </a:pPr>
              <a:t>‹#›</a:t>
            </a:fld>
            <a:endParaRPr lang="en-US"/>
          </a:p>
        </p:txBody>
      </p:sp>
    </p:spTree>
    <p:extLst>
      <p:ext uri="{BB962C8B-B14F-4D97-AF65-F5344CB8AC3E}">
        <p14:creationId xmlns:p14="http://schemas.microsoft.com/office/powerpoint/2010/main" val="4395500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D73589E-A030-B093-FEA0-259979618FE9}"/>
              </a:ext>
            </a:extLst>
          </p:cNvPr>
          <p:cNvSpPr>
            <a:spLocks noGrp="1"/>
          </p:cNvSpPr>
          <p:nvPr>
            <p:ph type="dt" sz="half" idx="10"/>
          </p:nvPr>
        </p:nvSpPr>
        <p:spPr/>
        <p:txBody>
          <a:bodyPr/>
          <a:lstStyle>
            <a:lvl1pPr>
              <a:defRPr/>
            </a:lvl1pPr>
          </a:lstStyle>
          <a:p>
            <a:pPr>
              <a:defRPr/>
            </a:pPr>
            <a:fld id="{1D6572CB-0801-DB4B-913D-E7DD12EF35B9}" type="datetimeFigureOut">
              <a:rPr lang="en-US"/>
              <a:pPr>
                <a:defRPr/>
              </a:pPr>
              <a:t>4/14/24</a:t>
            </a:fld>
            <a:endParaRPr lang="en-US"/>
          </a:p>
        </p:txBody>
      </p:sp>
      <p:sp>
        <p:nvSpPr>
          <p:cNvPr id="4" name="Footer Placeholder 4">
            <a:extLst>
              <a:ext uri="{FF2B5EF4-FFF2-40B4-BE49-F238E27FC236}">
                <a16:creationId xmlns:a16="http://schemas.microsoft.com/office/drawing/2014/main" id="{BEF901B9-D30F-C855-2F71-83F16645EB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B76574-6E6B-DA7B-C3A4-DDFB8C59F7F2}"/>
              </a:ext>
            </a:extLst>
          </p:cNvPr>
          <p:cNvSpPr>
            <a:spLocks noGrp="1"/>
          </p:cNvSpPr>
          <p:nvPr>
            <p:ph type="sldNum" sz="quarter" idx="12"/>
          </p:nvPr>
        </p:nvSpPr>
        <p:spPr/>
        <p:txBody>
          <a:bodyPr/>
          <a:lstStyle>
            <a:lvl1pPr>
              <a:defRPr/>
            </a:lvl1pPr>
          </a:lstStyle>
          <a:p>
            <a:pPr>
              <a:defRPr/>
            </a:pPr>
            <a:fld id="{0018676E-998F-4E4E-BE77-1AC48BB1A028}" type="slidenum">
              <a:rPr lang="en-US"/>
              <a:pPr>
                <a:defRPr/>
              </a:pPr>
              <a:t>‹#›</a:t>
            </a:fld>
            <a:endParaRPr lang="en-US"/>
          </a:p>
        </p:txBody>
      </p:sp>
    </p:spTree>
    <p:extLst>
      <p:ext uri="{BB962C8B-B14F-4D97-AF65-F5344CB8AC3E}">
        <p14:creationId xmlns:p14="http://schemas.microsoft.com/office/powerpoint/2010/main" val="29066583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B61716-2EDD-F8EE-701E-93CEBC7A59DC}"/>
              </a:ext>
            </a:extLst>
          </p:cNvPr>
          <p:cNvSpPr>
            <a:spLocks noGrp="1"/>
          </p:cNvSpPr>
          <p:nvPr>
            <p:ph type="dt" sz="half" idx="10"/>
          </p:nvPr>
        </p:nvSpPr>
        <p:spPr/>
        <p:txBody>
          <a:bodyPr/>
          <a:lstStyle>
            <a:lvl1pPr>
              <a:defRPr/>
            </a:lvl1pPr>
          </a:lstStyle>
          <a:p>
            <a:pPr>
              <a:defRPr/>
            </a:pPr>
            <a:fld id="{CB9FB402-7DE0-6041-9CE5-D697875A1AE2}" type="datetimeFigureOut">
              <a:rPr lang="en-US"/>
              <a:pPr>
                <a:defRPr/>
              </a:pPr>
              <a:t>4/14/24</a:t>
            </a:fld>
            <a:endParaRPr lang="en-US"/>
          </a:p>
        </p:txBody>
      </p:sp>
      <p:sp>
        <p:nvSpPr>
          <p:cNvPr id="3" name="Footer Placeholder 4">
            <a:extLst>
              <a:ext uri="{FF2B5EF4-FFF2-40B4-BE49-F238E27FC236}">
                <a16:creationId xmlns:a16="http://schemas.microsoft.com/office/drawing/2014/main" id="{4540CB81-619B-6EC5-320B-27556E4565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E03264-8E21-065B-26F9-08D910C4136C}"/>
              </a:ext>
            </a:extLst>
          </p:cNvPr>
          <p:cNvSpPr>
            <a:spLocks noGrp="1"/>
          </p:cNvSpPr>
          <p:nvPr>
            <p:ph type="sldNum" sz="quarter" idx="12"/>
          </p:nvPr>
        </p:nvSpPr>
        <p:spPr/>
        <p:txBody>
          <a:bodyPr/>
          <a:lstStyle>
            <a:lvl1pPr>
              <a:defRPr/>
            </a:lvl1pPr>
          </a:lstStyle>
          <a:p>
            <a:pPr>
              <a:defRPr/>
            </a:pPr>
            <a:fld id="{FCA1E9ED-F3E6-4141-A4D0-96CFEF6E61DD}" type="slidenum">
              <a:rPr lang="en-US"/>
              <a:pPr>
                <a:defRPr/>
              </a:pPr>
              <a:t>‹#›</a:t>
            </a:fld>
            <a:endParaRPr lang="en-US"/>
          </a:p>
        </p:txBody>
      </p:sp>
    </p:spTree>
    <p:extLst>
      <p:ext uri="{BB962C8B-B14F-4D97-AF65-F5344CB8AC3E}">
        <p14:creationId xmlns:p14="http://schemas.microsoft.com/office/powerpoint/2010/main" val="21768009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CA182F-21C2-78B2-237F-2B633B57A5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8A1827-1C05-C2AD-5109-2F79BBEA25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DB9DFA-5311-F809-5597-307C165927CE}"/>
              </a:ext>
            </a:extLst>
          </p:cNvPr>
          <p:cNvSpPr>
            <a:spLocks noGrp="1" noChangeArrowheads="1"/>
          </p:cNvSpPr>
          <p:nvPr>
            <p:ph type="sldNum" sz="quarter" idx="12"/>
          </p:nvPr>
        </p:nvSpPr>
        <p:spPr>
          <a:ln/>
        </p:spPr>
        <p:txBody>
          <a:bodyPr/>
          <a:lstStyle>
            <a:lvl1pPr>
              <a:defRPr/>
            </a:lvl1pPr>
          </a:lstStyle>
          <a:p>
            <a:pPr>
              <a:defRPr/>
            </a:pPr>
            <a:fld id="{1AC8BEB3-EF29-F149-B5FB-924C17B10B62}" type="slidenum">
              <a:rPr lang="en-US" altLang="en-US"/>
              <a:pPr>
                <a:defRPr/>
              </a:pPr>
              <a:t>‹#›</a:t>
            </a:fld>
            <a:endParaRPr lang="en-US" altLang="en-US"/>
          </a:p>
        </p:txBody>
      </p:sp>
    </p:spTree>
    <p:extLst>
      <p:ext uri="{BB962C8B-B14F-4D97-AF65-F5344CB8AC3E}">
        <p14:creationId xmlns:p14="http://schemas.microsoft.com/office/powerpoint/2010/main" val="34815032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971800"/>
            <a:ext cx="2661841" cy="18288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D489A93-DF65-6F6C-177F-03F8E59717EA}"/>
              </a:ext>
            </a:extLst>
          </p:cNvPr>
          <p:cNvSpPr>
            <a:spLocks noGrp="1"/>
          </p:cNvSpPr>
          <p:nvPr>
            <p:ph type="dt" sz="half" idx="10"/>
          </p:nvPr>
        </p:nvSpPr>
        <p:spPr/>
        <p:txBody>
          <a:bodyPr/>
          <a:lstStyle>
            <a:lvl1pPr>
              <a:defRPr/>
            </a:lvl1pPr>
          </a:lstStyle>
          <a:p>
            <a:pPr>
              <a:defRPr/>
            </a:pPr>
            <a:fld id="{B44A6002-7EB9-A642-8C65-9FB9303C72CE}" type="datetimeFigureOut">
              <a:rPr lang="en-US"/>
              <a:pPr>
                <a:defRPr/>
              </a:pPr>
              <a:t>4/14/24</a:t>
            </a:fld>
            <a:endParaRPr lang="en-US"/>
          </a:p>
        </p:txBody>
      </p:sp>
      <p:sp>
        <p:nvSpPr>
          <p:cNvPr id="6" name="Footer Placeholder 4">
            <a:extLst>
              <a:ext uri="{FF2B5EF4-FFF2-40B4-BE49-F238E27FC236}">
                <a16:creationId xmlns:a16="http://schemas.microsoft.com/office/drawing/2014/main" id="{3720A8EB-3C46-E677-8944-CBB1593184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530D26-AF13-0298-15E7-21560D777919}"/>
              </a:ext>
            </a:extLst>
          </p:cNvPr>
          <p:cNvSpPr>
            <a:spLocks noGrp="1"/>
          </p:cNvSpPr>
          <p:nvPr>
            <p:ph type="sldNum" sz="quarter" idx="12"/>
          </p:nvPr>
        </p:nvSpPr>
        <p:spPr/>
        <p:txBody>
          <a:bodyPr/>
          <a:lstStyle>
            <a:lvl1pPr>
              <a:defRPr/>
            </a:lvl1pPr>
          </a:lstStyle>
          <a:p>
            <a:pPr>
              <a:defRPr/>
            </a:pPr>
            <a:fld id="{795654DC-2B92-344C-BFFF-2D2D7F8CFE6B}" type="slidenum">
              <a:rPr lang="en-US"/>
              <a:pPr>
                <a:defRPr/>
              </a:pPr>
              <a:t>‹#›</a:t>
            </a:fld>
            <a:endParaRPr lang="en-US"/>
          </a:p>
        </p:txBody>
      </p:sp>
    </p:spTree>
    <p:extLst>
      <p:ext uri="{BB962C8B-B14F-4D97-AF65-F5344CB8AC3E}">
        <p14:creationId xmlns:p14="http://schemas.microsoft.com/office/powerpoint/2010/main" val="20656509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6059" y="2971800"/>
            <a:ext cx="4000501" cy="1828800"/>
          </a:xfrm>
        </p:spPr>
        <p:txBody>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4">
            <a:extLst>
              <a:ext uri="{FF2B5EF4-FFF2-40B4-BE49-F238E27FC236}">
                <a16:creationId xmlns:a16="http://schemas.microsoft.com/office/drawing/2014/main" id="{B87C01E6-49F3-014F-0336-6CEA323A2F21}"/>
              </a:ext>
            </a:extLst>
          </p:cNvPr>
          <p:cNvSpPr>
            <a:spLocks noGrp="1"/>
          </p:cNvSpPr>
          <p:nvPr>
            <p:ph type="dt" sz="half" idx="10"/>
          </p:nvPr>
        </p:nvSpPr>
        <p:spPr>
          <a:xfrm>
            <a:off x="4799013" y="5883275"/>
            <a:ext cx="685800" cy="365125"/>
          </a:xfrm>
        </p:spPr>
        <p:txBody>
          <a:bodyPr/>
          <a:lstStyle>
            <a:lvl1pPr>
              <a:defRPr/>
            </a:lvl1pPr>
          </a:lstStyle>
          <a:p>
            <a:pPr>
              <a:defRPr/>
            </a:pPr>
            <a:fld id="{FA7D1FBC-45F6-6649-90FF-F9BF404BD089}" type="datetimeFigureOut">
              <a:rPr lang="en-US"/>
              <a:pPr>
                <a:defRPr/>
              </a:pPr>
              <a:t>4/14/24</a:t>
            </a:fld>
            <a:endParaRPr lang="en-US"/>
          </a:p>
        </p:txBody>
      </p:sp>
      <p:sp>
        <p:nvSpPr>
          <p:cNvPr id="5" name="Footer Placeholder 5">
            <a:extLst>
              <a:ext uri="{FF2B5EF4-FFF2-40B4-BE49-F238E27FC236}">
                <a16:creationId xmlns:a16="http://schemas.microsoft.com/office/drawing/2014/main" id="{91438085-BE0D-ACFE-0254-C331805CDA2F}"/>
              </a:ext>
            </a:extLst>
          </p:cNvPr>
          <p:cNvSpPr>
            <a:spLocks noGrp="1"/>
          </p:cNvSpPr>
          <p:nvPr>
            <p:ph type="ftr" sz="quarter" idx="11"/>
          </p:nvPr>
        </p:nvSpPr>
        <p:spPr>
          <a:xfrm>
            <a:off x="855663" y="5883275"/>
            <a:ext cx="3829050" cy="365125"/>
          </a:xfr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43084C7F-5124-7097-9911-A0AE2716B6FD}"/>
              </a:ext>
            </a:extLst>
          </p:cNvPr>
          <p:cNvSpPr>
            <a:spLocks noGrp="1"/>
          </p:cNvSpPr>
          <p:nvPr>
            <p:ph type="sldNum" sz="quarter" idx="12"/>
          </p:nvPr>
        </p:nvSpPr>
        <p:spPr>
          <a:xfrm>
            <a:off x="8056563" y="5883275"/>
            <a:ext cx="242887" cy="365125"/>
          </a:xfrm>
        </p:spPr>
        <p:txBody>
          <a:bodyPr/>
          <a:lstStyle>
            <a:lvl1pPr>
              <a:defRPr/>
            </a:lvl1pPr>
          </a:lstStyle>
          <a:p>
            <a:pPr>
              <a:defRPr/>
            </a:pPr>
            <a:fld id="{5CEBFE14-3929-394E-A6D9-FB31AFAC60D7}" type="slidenum">
              <a:rPr lang="en-US"/>
              <a:pPr>
                <a:defRPr/>
              </a:pPr>
              <a:t>‹#›</a:t>
            </a:fld>
            <a:endParaRPr lang="en-US"/>
          </a:p>
        </p:txBody>
      </p:sp>
    </p:spTree>
    <p:extLst>
      <p:ext uri="{BB962C8B-B14F-4D97-AF65-F5344CB8AC3E}">
        <p14:creationId xmlns:p14="http://schemas.microsoft.com/office/powerpoint/2010/main" val="33939511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6060" y="5299603"/>
            <a:ext cx="7429500" cy="4937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6DC9770-DAE5-E136-9BAD-73A1CEE2F86C}"/>
              </a:ext>
            </a:extLst>
          </p:cNvPr>
          <p:cNvSpPr>
            <a:spLocks noGrp="1"/>
          </p:cNvSpPr>
          <p:nvPr>
            <p:ph type="dt" sz="half" idx="10"/>
          </p:nvPr>
        </p:nvSpPr>
        <p:spPr/>
        <p:txBody>
          <a:bodyPr/>
          <a:lstStyle>
            <a:lvl1pPr>
              <a:defRPr/>
            </a:lvl1pPr>
          </a:lstStyle>
          <a:p>
            <a:pPr>
              <a:defRPr/>
            </a:pPr>
            <a:fld id="{48E470D8-4FE7-9142-AA72-4393BDA41BE4}" type="datetimeFigureOut">
              <a:rPr lang="en-US"/>
              <a:pPr>
                <a:defRPr/>
              </a:pPr>
              <a:t>4/14/24</a:t>
            </a:fld>
            <a:endParaRPr lang="en-US"/>
          </a:p>
        </p:txBody>
      </p:sp>
      <p:sp>
        <p:nvSpPr>
          <p:cNvPr id="6" name="Footer Placeholder 4">
            <a:extLst>
              <a:ext uri="{FF2B5EF4-FFF2-40B4-BE49-F238E27FC236}">
                <a16:creationId xmlns:a16="http://schemas.microsoft.com/office/drawing/2014/main" id="{975586C4-4C20-80EB-B1B1-6CF4E8AFDA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0674F1-BD42-6F47-D28D-DF4EE4F98999}"/>
              </a:ext>
            </a:extLst>
          </p:cNvPr>
          <p:cNvSpPr>
            <a:spLocks noGrp="1"/>
          </p:cNvSpPr>
          <p:nvPr>
            <p:ph type="sldNum" sz="quarter" idx="12"/>
          </p:nvPr>
        </p:nvSpPr>
        <p:spPr/>
        <p:txBody>
          <a:bodyPr/>
          <a:lstStyle>
            <a:lvl1pPr>
              <a:defRPr/>
            </a:lvl1pPr>
          </a:lstStyle>
          <a:p>
            <a:pPr>
              <a:defRPr/>
            </a:pPr>
            <a:fld id="{61EBFA10-7DB0-364C-BE51-A49C66ACEDEE}" type="slidenum">
              <a:rPr lang="en-US"/>
              <a:pPr>
                <a:defRPr/>
              </a:pPr>
              <a:t>‹#›</a:t>
            </a:fld>
            <a:endParaRPr lang="en-US"/>
          </a:p>
        </p:txBody>
      </p:sp>
    </p:spTree>
    <p:extLst>
      <p:ext uri="{BB962C8B-B14F-4D97-AF65-F5344CB8AC3E}">
        <p14:creationId xmlns:p14="http://schemas.microsoft.com/office/powerpoint/2010/main" val="296349604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FA038-FADA-D107-FD21-AD9BDEBACFF6}"/>
              </a:ext>
            </a:extLst>
          </p:cNvPr>
          <p:cNvSpPr>
            <a:spLocks noGrp="1"/>
          </p:cNvSpPr>
          <p:nvPr>
            <p:ph type="dt" sz="half" idx="10"/>
          </p:nvPr>
        </p:nvSpPr>
        <p:spPr/>
        <p:txBody>
          <a:bodyPr/>
          <a:lstStyle>
            <a:lvl1pPr>
              <a:defRPr/>
            </a:lvl1pPr>
          </a:lstStyle>
          <a:p>
            <a:pPr>
              <a:defRPr/>
            </a:pPr>
            <a:fld id="{0A859EDA-19DC-2B4F-84DA-0D5F8DAEC46D}" type="datetimeFigureOut">
              <a:rPr lang="en-US"/>
              <a:pPr>
                <a:defRPr/>
              </a:pPr>
              <a:t>4/14/24</a:t>
            </a:fld>
            <a:endParaRPr lang="en-US"/>
          </a:p>
        </p:txBody>
      </p:sp>
      <p:sp>
        <p:nvSpPr>
          <p:cNvPr id="5" name="Footer Placeholder 4">
            <a:extLst>
              <a:ext uri="{FF2B5EF4-FFF2-40B4-BE49-F238E27FC236}">
                <a16:creationId xmlns:a16="http://schemas.microsoft.com/office/drawing/2014/main" id="{8E76D880-F888-82CE-5DCA-6B8D0108D1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045F3C-0E37-118E-364B-4DAB50175F09}"/>
              </a:ext>
            </a:extLst>
          </p:cNvPr>
          <p:cNvSpPr>
            <a:spLocks noGrp="1"/>
          </p:cNvSpPr>
          <p:nvPr>
            <p:ph type="sldNum" sz="quarter" idx="12"/>
          </p:nvPr>
        </p:nvSpPr>
        <p:spPr/>
        <p:txBody>
          <a:bodyPr/>
          <a:lstStyle>
            <a:lvl1pPr>
              <a:defRPr/>
            </a:lvl1pPr>
          </a:lstStyle>
          <a:p>
            <a:pPr>
              <a:defRPr/>
            </a:pPr>
            <a:fld id="{D680585E-EF54-7544-8851-68B58BB8C39E}" type="slidenum">
              <a:rPr lang="en-US"/>
              <a:pPr>
                <a:defRPr/>
              </a:pPr>
              <a:t>‹#›</a:t>
            </a:fld>
            <a:endParaRPr lang="en-US"/>
          </a:p>
        </p:txBody>
      </p:sp>
    </p:spTree>
    <p:extLst>
      <p:ext uri="{BB962C8B-B14F-4D97-AF65-F5344CB8AC3E}">
        <p14:creationId xmlns:p14="http://schemas.microsoft.com/office/powerpoint/2010/main" val="11606028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895163-C8F3-71A5-1745-2C729CACB6DF}"/>
              </a:ext>
            </a:extLst>
          </p:cNvPr>
          <p:cNvSpPr txBox="1"/>
          <p:nvPr/>
        </p:nvSpPr>
        <p:spPr>
          <a:xfrm>
            <a:off x="627063"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solidFill>
                  <a:schemeClr val="accent1"/>
                </a:solidFill>
              </a:rPr>
              <a:t>“</a:t>
            </a:r>
          </a:p>
        </p:txBody>
      </p:sp>
      <p:sp>
        <p:nvSpPr>
          <p:cNvPr id="5" name="TextBox 4">
            <a:extLst>
              <a:ext uri="{FF2B5EF4-FFF2-40B4-BE49-F238E27FC236}">
                <a16:creationId xmlns:a16="http://schemas.microsoft.com/office/drawing/2014/main" id="{8F394551-FE09-29E9-64BD-C29DA1D3ECE2}"/>
              </a:ext>
            </a:extLst>
          </p:cNvPr>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solidFill>
                  <a:schemeClr val="accent1"/>
                </a:solidFill>
              </a:rPr>
              <a:t>”</a:t>
            </a:r>
          </a:p>
        </p:txBody>
      </p:sp>
      <p:sp>
        <p:nvSpPr>
          <p:cNvPr id="2" name="Title 1"/>
          <p:cNvSpPr>
            <a:spLocks noGrp="1"/>
          </p:cNvSpPr>
          <p:nvPr>
            <p:ph type="title"/>
          </p:nvPr>
        </p:nvSpPr>
        <p:spPr>
          <a:xfrm>
            <a:off x="1084660" y="609602"/>
            <a:ext cx="6972299" cy="2743199"/>
          </a:xfrm>
        </p:spPr>
        <p:txBody>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4343400"/>
            <a:ext cx="7429500" cy="1447800"/>
          </a:xfrm>
        </p:spPr>
        <p:txBody>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E6BE5F8F-9C96-4686-0D10-38F5782BA2B3}"/>
              </a:ext>
            </a:extLst>
          </p:cNvPr>
          <p:cNvSpPr>
            <a:spLocks noGrp="1"/>
          </p:cNvSpPr>
          <p:nvPr>
            <p:ph type="dt" sz="half" idx="14"/>
          </p:nvPr>
        </p:nvSpPr>
        <p:spPr/>
        <p:txBody>
          <a:bodyPr/>
          <a:lstStyle>
            <a:lvl1pPr>
              <a:defRPr/>
            </a:lvl1pPr>
          </a:lstStyle>
          <a:p>
            <a:pPr>
              <a:defRPr/>
            </a:pPr>
            <a:fld id="{45F22AE0-1763-0149-A63A-2E14FEB59D4C}" type="datetimeFigureOut">
              <a:rPr lang="en-US"/>
              <a:pPr>
                <a:defRPr/>
              </a:pPr>
              <a:t>4/14/24</a:t>
            </a:fld>
            <a:endParaRPr lang="en-US"/>
          </a:p>
        </p:txBody>
      </p:sp>
      <p:sp>
        <p:nvSpPr>
          <p:cNvPr id="7" name="Footer Placeholder 4">
            <a:extLst>
              <a:ext uri="{FF2B5EF4-FFF2-40B4-BE49-F238E27FC236}">
                <a16:creationId xmlns:a16="http://schemas.microsoft.com/office/drawing/2014/main" id="{D3471E91-CC1B-E5C5-D480-B1C1F27AFEF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FDBAE4D-19BB-0F65-9DEE-6EEB3DBD0195}"/>
              </a:ext>
            </a:extLst>
          </p:cNvPr>
          <p:cNvSpPr>
            <a:spLocks noGrp="1"/>
          </p:cNvSpPr>
          <p:nvPr>
            <p:ph type="sldNum" sz="quarter" idx="16"/>
          </p:nvPr>
        </p:nvSpPr>
        <p:spPr/>
        <p:txBody>
          <a:bodyPr/>
          <a:lstStyle>
            <a:lvl1pPr>
              <a:defRPr/>
            </a:lvl1pPr>
          </a:lstStyle>
          <a:p>
            <a:pPr>
              <a:defRPr/>
            </a:pPr>
            <a:fld id="{80A218A6-8DF6-8B4D-8D01-EE3B3D91E63C}" type="slidenum">
              <a:rPr lang="en-US"/>
              <a:pPr>
                <a:defRPr/>
              </a:pPr>
              <a:t>‹#›</a:t>
            </a:fld>
            <a:endParaRPr lang="en-US"/>
          </a:p>
        </p:txBody>
      </p:sp>
    </p:spTree>
    <p:extLst>
      <p:ext uri="{BB962C8B-B14F-4D97-AF65-F5344CB8AC3E}">
        <p14:creationId xmlns:p14="http://schemas.microsoft.com/office/powerpoint/2010/main" val="277060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anchor="t"/>
          <a:lstStyle>
            <a:lvl1pPr>
              <a:defRPr lang="en-US" sz="1500">
                <a:gradFill flip="none" rotWithShape="1">
                  <a:gsLst>
                    <a:gs pos="0">
                      <a:schemeClr val="tx1"/>
                    </a:gs>
                    <a:gs pos="100000">
                      <a:schemeClr val="tx1">
                        <a:lumMod val="75000"/>
                      </a:schemeClr>
                    </a:gs>
                  </a:gsLst>
                  <a:lin ang="5400000" scaled="0"/>
                  <a:tileRect/>
                </a:gra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A5BF3DC-20EE-84C4-EE5C-205C26AD3012}"/>
              </a:ext>
            </a:extLst>
          </p:cNvPr>
          <p:cNvSpPr>
            <a:spLocks noGrp="1"/>
          </p:cNvSpPr>
          <p:nvPr>
            <p:ph type="dt" sz="half" idx="10"/>
          </p:nvPr>
        </p:nvSpPr>
        <p:spPr/>
        <p:txBody>
          <a:bodyPr/>
          <a:lstStyle>
            <a:lvl1pPr>
              <a:defRPr/>
            </a:lvl1pPr>
          </a:lstStyle>
          <a:p>
            <a:pPr>
              <a:defRPr/>
            </a:pPr>
            <a:fld id="{9722D505-CA49-7B4C-9CD3-CE388BD129E5}" type="datetimeFigureOut">
              <a:rPr lang="en-US"/>
              <a:pPr>
                <a:defRPr/>
              </a:pPr>
              <a:t>4/14/24</a:t>
            </a:fld>
            <a:endParaRPr lang="en-US"/>
          </a:p>
        </p:txBody>
      </p:sp>
      <p:sp>
        <p:nvSpPr>
          <p:cNvPr id="5" name="Footer Placeholder 4">
            <a:extLst>
              <a:ext uri="{FF2B5EF4-FFF2-40B4-BE49-F238E27FC236}">
                <a16:creationId xmlns:a16="http://schemas.microsoft.com/office/drawing/2014/main" id="{C512BA0F-F69E-6CED-5A62-FC7B356EAA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4E0396-77FA-8FA5-BF1C-93C14F9C561B}"/>
              </a:ext>
            </a:extLst>
          </p:cNvPr>
          <p:cNvSpPr>
            <a:spLocks noGrp="1"/>
          </p:cNvSpPr>
          <p:nvPr>
            <p:ph type="sldNum" sz="quarter" idx="12"/>
          </p:nvPr>
        </p:nvSpPr>
        <p:spPr/>
        <p:txBody>
          <a:bodyPr/>
          <a:lstStyle>
            <a:lvl1pPr>
              <a:defRPr/>
            </a:lvl1pPr>
          </a:lstStyle>
          <a:p>
            <a:pPr>
              <a:defRPr/>
            </a:pPr>
            <a:fld id="{8D4B1F2B-3BAE-B349-87D7-92434F47811C}" type="slidenum">
              <a:rPr lang="en-US"/>
              <a:pPr>
                <a:defRPr/>
              </a:pPr>
              <a:t>‹#›</a:t>
            </a:fld>
            <a:endParaRPr lang="en-US"/>
          </a:p>
        </p:txBody>
      </p:sp>
    </p:spTree>
    <p:extLst>
      <p:ext uri="{BB962C8B-B14F-4D97-AF65-F5344CB8AC3E}">
        <p14:creationId xmlns:p14="http://schemas.microsoft.com/office/powerpoint/2010/main" val="12315300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27583-2C7D-8881-43EF-0FC5B72BC450}"/>
              </a:ext>
            </a:extLst>
          </p:cNvPr>
          <p:cNvSpPr txBox="1"/>
          <p:nvPr/>
        </p:nvSpPr>
        <p:spPr>
          <a:xfrm>
            <a:off x="627063"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solidFill>
                  <a:schemeClr val="accent1"/>
                </a:solidFill>
              </a:rPr>
              <a:t>“</a:t>
            </a:r>
          </a:p>
        </p:txBody>
      </p:sp>
      <p:sp>
        <p:nvSpPr>
          <p:cNvPr id="5" name="TextBox 4">
            <a:extLst>
              <a:ext uri="{FF2B5EF4-FFF2-40B4-BE49-F238E27FC236}">
                <a16:creationId xmlns:a16="http://schemas.microsoft.com/office/drawing/2014/main" id="{6059DCA8-49C8-10A8-4CEF-0211C502CB3C}"/>
              </a:ext>
            </a:extLst>
          </p:cNvPr>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solidFill>
                  <a:schemeClr val="accent1"/>
                </a:solidFill>
              </a:rPr>
              <a:t>”</a:t>
            </a:r>
          </a:p>
        </p:txBody>
      </p:sp>
      <p:sp>
        <p:nvSpPr>
          <p:cNvPr id="2" name="Title 1"/>
          <p:cNvSpPr>
            <a:spLocks noGrp="1"/>
          </p:cNvSpPr>
          <p:nvPr>
            <p:ph type="title"/>
          </p:nvPr>
        </p:nvSpPr>
        <p:spPr>
          <a:xfrm>
            <a:off x="1084660" y="609602"/>
            <a:ext cx="6972299" cy="2743199"/>
          </a:xfrm>
        </p:spPr>
        <p:txBody>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anchor="b"/>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856058" y="4775200"/>
            <a:ext cx="7429500" cy="1016000"/>
          </a:xfrm>
        </p:spPr>
        <p:txBody>
          <a:bodyPr anchor="t"/>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11892A0B-B801-A754-61A4-5002B18A7892}"/>
              </a:ext>
            </a:extLst>
          </p:cNvPr>
          <p:cNvSpPr>
            <a:spLocks noGrp="1"/>
          </p:cNvSpPr>
          <p:nvPr>
            <p:ph type="dt" sz="half" idx="14"/>
          </p:nvPr>
        </p:nvSpPr>
        <p:spPr/>
        <p:txBody>
          <a:bodyPr/>
          <a:lstStyle>
            <a:lvl1pPr>
              <a:defRPr/>
            </a:lvl1pPr>
          </a:lstStyle>
          <a:p>
            <a:pPr>
              <a:defRPr/>
            </a:pPr>
            <a:fld id="{24FE92B4-A03D-1843-AD59-C3085293B29B}" type="datetimeFigureOut">
              <a:rPr lang="en-US"/>
              <a:pPr>
                <a:defRPr/>
              </a:pPr>
              <a:t>4/14/24</a:t>
            </a:fld>
            <a:endParaRPr lang="en-US"/>
          </a:p>
        </p:txBody>
      </p:sp>
      <p:sp>
        <p:nvSpPr>
          <p:cNvPr id="7" name="Footer Placeholder 4">
            <a:extLst>
              <a:ext uri="{FF2B5EF4-FFF2-40B4-BE49-F238E27FC236}">
                <a16:creationId xmlns:a16="http://schemas.microsoft.com/office/drawing/2014/main" id="{5BA4239F-B7CC-B590-39B9-74D9E495981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B92DC86-4699-0A86-556C-A022F2B75AE3}"/>
              </a:ext>
            </a:extLst>
          </p:cNvPr>
          <p:cNvSpPr>
            <a:spLocks noGrp="1"/>
          </p:cNvSpPr>
          <p:nvPr>
            <p:ph type="sldNum" sz="quarter" idx="16"/>
          </p:nvPr>
        </p:nvSpPr>
        <p:spPr/>
        <p:txBody>
          <a:bodyPr/>
          <a:lstStyle>
            <a:lvl1pPr>
              <a:defRPr/>
            </a:lvl1pPr>
          </a:lstStyle>
          <a:p>
            <a:pPr>
              <a:defRPr/>
            </a:pPr>
            <a:fld id="{3E554F71-B74D-DA46-9F22-46D1A78BF356}" type="slidenum">
              <a:rPr lang="en-US"/>
              <a:pPr>
                <a:defRPr/>
              </a:pPr>
              <a:t>‹#›</a:t>
            </a:fld>
            <a:endParaRPr lang="en-US"/>
          </a:p>
        </p:txBody>
      </p:sp>
    </p:spTree>
    <p:extLst>
      <p:ext uri="{BB962C8B-B14F-4D97-AF65-F5344CB8AC3E}">
        <p14:creationId xmlns:p14="http://schemas.microsoft.com/office/powerpoint/2010/main" val="305652054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anchor="b"/>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US"/>
              <a:t>Click to edit Master text styles</a:t>
            </a:r>
          </a:p>
        </p:txBody>
      </p:sp>
      <p:sp>
        <p:nvSpPr>
          <p:cNvPr id="3" name="Text Placeholder 2"/>
          <p:cNvSpPr>
            <a:spLocks noGrp="1"/>
          </p:cNvSpPr>
          <p:nvPr>
            <p:ph type="body" idx="1"/>
          </p:nvPr>
        </p:nvSpPr>
        <p:spPr>
          <a:xfrm>
            <a:off x="856058" y="4343400"/>
            <a:ext cx="7429500" cy="1447800"/>
          </a:xfrm>
        </p:spPr>
        <p:txBody>
          <a:bodyPr anchor="t"/>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29E7F-BA50-90FD-9751-F73AF6A3D2B1}"/>
              </a:ext>
            </a:extLst>
          </p:cNvPr>
          <p:cNvSpPr>
            <a:spLocks noGrp="1"/>
          </p:cNvSpPr>
          <p:nvPr>
            <p:ph type="dt" sz="half" idx="14"/>
          </p:nvPr>
        </p:nvSpPr>
        <p:spPr/>
        <p:txBody>
          <a:bodyPr/>
          <a:lstStyle>
            <a:lvl1pPr>
              <a:defRPr/>
            </a:lvl1pPr>
          </a:lstStyle>
          <a:p>
            <a:pPr>
              <a:defRPr/>
            </a:pPr>
            <a:fld id="{32E1A868-B31A-BD4D-83E0-B5DB0A11B558}" type="datetimeFigureOut">
              <a:rPr lang="en-US"/>
              <a:pPr>
                <a:defRPr/>
              </a:pPr>
              <a:t>4/14/24</a:t>
            </a:fld>
            <a:endParaRPr lang="en-US"/>
          </a:p>
        </p:txBody>
      </p:sp>
      <p:sp>
        <p:nvSpPr>
          <p:cNvPr id="5" name="Footer Placeholder 4">
            <a:extLst>
              <a:ext uri="{FF2B5EF4-FFF2-40B4-BE49-F238E27FC236}">
                <a16:creationId xmlns:a16="http://schemas.microsoft.com/office/drawing/2014/main" id="{9E84047A-D2AF-D899-2E0E-1C4807682F78}"/>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E0EEBC-B51B-7CE6-0063-B282814EBB1F}"/>
              </a:ext>
            </a:extLst>
          </p:cNvPr>
          <p:cNvSpPr>
            <a:spLocks noGrp="1"/>
          </p:cNvSpPr>
          <p:nvPr>
            <p:ph type="sldNum" sz="quarter" idx="16"/>
          </p:nvPr>
        </p:nvSpPr>
        <p:spPr/>
        <p:txBody>
          <a:bodyPr/>
          <a:lstStyle>
            <a:lvl1pPr>
              <a:defRPr/>
            </a:lvl1pPr>
          </a:lstStyle>
          <a:p>
            <a:pPr>
              <a:defRPr/>
            </a:pPr>
            <a:fld id="{78218E49-1163-F54E-970B-577DCD5CC0A2}" type="slidenum">
              <a:rPr lang="en-US"/>
              <a:pPr>
                <a:defRPr/>
              </a:pPr>
              <a:t>‹#›</a:t>
            </a:fld>
            <a:endParaRPr lang="en-US"/>
          </a:p>
        </p:txBody>
      </p:sp>
    </p:spTree>
    <p:extLst>
      <p:ext uri="{BB962C8B-B14F-4D97-AF65-F5344CB8AC3E}">
        <p14:creationId xmlns:p14="http://schemas.microsoft.com/office/powerpoint/2010/main" val="30192336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01D1AB69-5364-0AE4-227B-3B4AFE050532}"/>
              </a:ext>
            </a:extLst>
          </p:cNvPr>
          <p:cNvSpPr>
            <a:spLocks noGrp="1"/>
          </p:cNvSpPr>
          <p:nvPr>
            <p:ph type="dt" sz="half" idx="10"/>
          </p:nvPr>
        </p:nvSpPr>
        <p:spPr/>
        <p:txBody>
          <a:bodyPr/>
          <a:lstStyle>
            <a:lvl1pPr>
              <a:defRPr/>
            </a:lvl1pPr>
          </a:lstStyle>
          <a:p>
            <a:pPr>
              <a:defRPr/>
            </a:pPr>
            <a:fld id="{D2E17001-28FF-064A-957A-C2F8E14E3C28}" type="datetimeFigureOut">
              <a:rPr lang="en-US"/>
              <a:pPr>
                <a:defRPr/>
              </a:pPr>
              <a:t>4/14/24</a:t>
            </a:fld>
            <a:endParaRPr lang="en-US"/>
          </a:p>
        </p:txBody>
      </p:sp>
      <p:sp>
        <p:nvSpPr>
          <p:cNvPr id="4" name="Footer Placeholder 4">
            <a:extLst>
              <a:ext uri="{FF2B5EF4-FFF2-40B4-BE49-F238E27FC236}">
                <a16:creationId xmlns:a16="http://schemas.microsoft.com/office/drawing/2014/main" id="{4A729311-D178-5BE9-1B91-5F0654CDCE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C61DB70-479B-B1A5-6F59-D835B89A1060}"/>
              </a:ext>
            </a:extLst>
          </p:cNvPr>
          <p:cNvSpPr>
            <a:spLocks noGrp="1"/>
          </p:cNvSpPr>
          <p:nvPr>
            <p:ph type="sldNum" sz="quarter" idx="12"/>
          </p:nvPr>
        </p:nvSpPr>
        <p:spPr/>
        <p:txBody>
          <a:bodyPr/>
          <a:lstStyle>
            <a:lvl1pPr>
              <a:defRPr/>
            </a:lvl1pPr>
          </a:lstStyle>
          <a:p>
            <a:pPr>
              <a:defRPr/>
            </a:pPr>
            <a:fld id="{1E49C2FB-C663-7546-B7A7-815697987D35}" type="slidenum">
              <a:rPr lang="en-US"/>
              <a:pPr>
                <a:defRPr/>
              </a:pPr>
              <a:t>‹#›</a:t>
            </a:fld>
            <a:endParaRPr lang="en-US"/>
          </a:p>
        </p:txBody>
      </p:sp>
    </p:spTree>
    <p:extLst>
      <p:ext uri="{BB962C8B-B14F-4D97-AF65-F5344CB8AC3E}">
        <p14:creationId xmlns:p14="http://schemas.microsoft.com/office/powerpoint/2010/main" val="786942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A29331-E7D3-E784-6AFC-F1AA0FD8533A}"/>
              </a:ext>
            </a:extLst>
          </p:cNvPr>
          <p:cNvSpPr>
            <a:spLocks noGrp="1"/>
          </p:cNvSpPr>
          <p:nvPr>
            <p:ph type="dt" sz="half" idx="10"/>
          </p:nvPr>
        </p:nvSpPr>
        <p:spPr/>
        <p:txBody>
          <a:bodyPr/>
          <a:lstStyle>
            <a:lvl1pPr>
              <a:defRPr/>
            </a:lvl1pPr>
          </a:lstStyle>
          <a:p>
            <a:pPr>
              <a:defRPr/>
            </a:pPr>
            <a:fld id="{4F74B1E9-B83D-074E-B88C-23D38701086F}" type="datetimeFigureOut">
              <a:rPr lang="en-US"/>
              <a:pPr>
                <a:defRPr/>
              </a:pPr>
              <a:t>4/14/24</a:t>
            </a:fld>
            <a:endParaRPr lang="en-US"/>
          </a:p>
        </p:txBody>
      </p:sp>
      <p:sp>
        <p:nvSpPr>
          <p:cNvPr id="5" name="Footer Placeholder 4">
            <a:extLst>
              <a:ext uri="{FF2B5EF4-FFF2-40B4-BE49-F238E27FC236}">
                <a16:creationId xmlns:a16="http://schemas.microsoft.com/office/drawing/2014/main" id="{933B37DE-E9E1-42AD-2B58-1FFDEBF513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513E6E-1B85-DC7F-2238-FA0316B86459}"/>
              </a:ext>
            </a:extLst>
          </p:cNvPr>
          <p:cNvSpPr>
            <a:spLocks noGrp="1"/>
          </p:cNvSpPr>
          <p:nvPr>
            <p:ph type="sldNum" sz="quarter" idx="12"/>
          </p:nvPr>
        </p:nvSpPr>
        <p:spPr/>
        <p:txBody>
          <a:bodyPr/>
          <a:lstStyle>
            <a:lvl1pPr>
              <a:defRPr/>
            </a:lvl1pPr>
          </a:lstStyle>
          <a:p>
            <a:pPr>
              <a:defRPr/>
            </a:pPr>
            <a:fld id="{0D04D165-F2F2-D54C-92D9-141356DEDE5F}" type="slidenum">
              <a:rPr lang="en-US"/>
              <a:pPr>
                <a:defRPr/>
              </a:pPr>
              <a:t>‹#›</a:t>
            </a:fld>
            <a:endParaRPr lang="en-US"/>
          </a:p>
        </p:txBody>
      </p:sp>
    </p:spTree>
    <p:extLst>
      <p:ext uri="{BB962C8B-B14F-4D97-AF65-F5344CB8AC3E}">
        <p14:creationId xmlns:p14="http://schemas.microsoft.com/office/powerpoint/2010/main" val="14874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9FD7FD-B444-2E82-8B08-3382A5FFDC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6E2663-BF32-C3C9-BBB0-B0072F07F5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91CC994-EEFB-6B7B-78F5-3DE7BE5ECFC1}"/>
              </a:ext>
            </a:extLst>
          </p:cNvPr>
          <p:cNvSpPr>
            <a:spLocks noGrp="1" noChangeArrowheads="1"/>
          </p:cNvSpPr>
          <p:nvPr>
            <p:ph type="sldNum" sz="quarter" idx="12"/>
          </p:nvPr>
        </p:nvSpPr>
        <p:spPr>
          <a:ln/>
        </p:spPr>
        <p:txBody>
          <a:bodyPr/>
          <a:lstStyle>
            <a:lvl1pPr>
              <a:defRPr/>
            </a:lvl1pPr>
          </a:lstStyle>
          <a:p>
            <a:pPr>
              <a:defRPr/>
            </a:pPr>
            <a:fld id="{4115F334-6556-C14C-8030-422081B4CD3F}" type="slidenum">
              <a:rPr lang="en-US" altLang="en-US"/>
              <a:pPr>
                <a:defRPr/>
              </a:pPr>
              <a:t>‹#›</a:t>
            </a:fld>
            <a:endParaRPr lang="en-US" altLang="en-US"/>
          </a:p>
        </p:txBody>
      </p:sp>
    </p:spTree>
    <p:extLst>
      <p:ext uri="{BB962C8B-B14F-4D97-AF65-F5344CB8AC3E}">
        <p14:creationId xmlns:p14="http://schemas.microsoft.com/office/powerpoint/2010/main" val="226588441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4045774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853618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970455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5113537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209038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524799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515194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777250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6480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57320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FA42DA-C2CC-40CB-1833-E67C57F2E8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AE3755E-76F1-9C80-AF65-246293D83D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4E6C130-5402-FE23-A84E-ECBEC1CDC7FA}"/>
              </a:ext>
            </a:extLst>
          </p:cNvPr>
          <p:cNvSpPr>
            <a:spLocks noGrp="1" noChangeArrowheads="1"/>
          </p:cNvSpPr>
          <p:nvPr>
            <p:ph type="sldNum" sz="quarter" idx="12"/>
          </p:nvPr>
        </p:nvSpPr>
        <p:spPr>
          <a:ln/>
        </p:spPr>
        <p:txBody>
          <a:bodyPr/>
          <a:lstStyle>
            <a:lvl1pPr>
              <a:defRPr/>
            </a:lvl1pPr>
          </a:lstStyle>
          <a:p>
            <a:pPr>
              <a:defRPr/>
            </a:pPr>
            <a:fld id="{0EBCD0EA-E637-A443-BC8B-02AFC24C1369}" type="slidenum">
              <a:rPr lang="en-US" altLang="en-US"/>
              <a:pPr>
                <a:defRPr/>
              </a:pPr>
              <a:t>‹#›</a:t>
            </a:fld>
            <a:endParaRPr lang="en-US" altLang="en-US"/>
          </a:p>
        </p:txBody>
      </p:sp>
    </p:spTree>
    <p:extLst>
      <p:ext uri="{BB962C8B-B14F-4D97-AF65-F5344CB8AC3E}">
        <p14:creationId xmlns:p14="http://schemas.microsoft.com/office/powerpoint/2010/main" val="354783631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231797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C704E6-6C8E-1181-6BE1-05C600112D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F16221A-E6DC-9F92-4369-EB5A0209C4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2DDAF55-DB14-24A2-E51C-53FCFD6D6B9B}"/>
              </a:ext>
            </a:extLst>
          </p:cNvPr>
          <p:cNvSpPr>
            <a:spLocks noGrp="1" noChangeArrowheads="1"/>
          </p:cNvSpPr>
          <p:nvPr>
            <p:ph type="sldNum" sz="quarter" idx="12"/>
          </p:nvPr>
        </p:nvSpPr>
        <p:spPr>
          <a:ln/>
        </p:spPr>
        <p:txBody>
          <a:bodyPr/>
          <a:lstStyle>
            <a:lvl1pPr>
              <a:defRPr/>
            </a:lvl1pPr>
          </a:lstStyle>
          <a:p>
            <a:pPr>
              <a:defRPr/>
            </a:pPr>
            <a:fld id="{59EE9359-6EF0-F14A-A1F6-E366260218D6}" type="slidenum">
              <a:rPr lang="en-US" altLang="en-US"/>
              <a:pPr>
                <a:defRPr/>
              </a:pPr>
              <a:t>‹#›</a:t>
            </a:fld>
            <a:endParaRPr lang="en-US" altLang="en-US"/>
          </a:p>
        </p:txBody>
      </p:sp>
    </p:spTree>
    <p:extLst>
      <p:ext uri="{BB962C8B-B14F-4D97-AF65-F5344CB8AC3E}">
        <p14:creationId xmlns:p14="http://schemas.microsoft.com/office/powerpoint/2010/main" val="29841975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0B793B-2912-1407-E3CC-25E541544C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4BF1D14-2445-6054-AC2C-D4AB9652C1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2576011-DD09-8643-AA53-86C4BBCD654B}"/>
              </a:ext>
            </a:extLst>
          </p:cNvPr>
          <p:cNvSpPr>
            <a:spLocks noGrp="1" noChangeArrowheads="1"/>
          </p:cNvSpPr>
          <p:nvPr>
            <p:ph type="sldNum" sz="quarter" idx="12"/>
          </p:nvPr>
        </p:nvSpPr>
        <p:spPr>
          <a:ln/>
        </p:spPr>
        <p:txBody>
          <a:bodyPr/>
          <a:lstStyle>
            <a:lvl1pPr>
              <a:defRPr/>
            </a:lvl1pPr>
          </a:lstStyle>
          <a:p>
            <a:pPr>
              <a:defRPr/>
            </a:pPr>
            <a:fld id="{C47F1B2C-4D0A-2B40-B700-A23F235769F6}" type="slidenum">
              <a:rPr lang="en-US" altLang="en-US"/>
              <a:pPr>
                <a:defRPr/>
              </a:pPr>
              <a:t>‹#›</a:t>
            </a:fld>
            <a:endParaRPr lang="en-US" altLang="en-US"/>
          </a:p>
        </p:txBody>
      </p:sp>
    </p:spTree>
    <p:extLst>
      <p:ext uri="{BB962C8B-B14F-4D97-AF65-F5344CB8AC3E}">
        <p14:creationId xmlns:p14="http://schemas.microsoft.com/office/powerpoint/2010/main" val="24892532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FD64A3B-B82A-76D3-B77F-FE786D9853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F5DF98F-1B0B-66A6-0097-5A944EFA53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7BD403C-2C92-38D0-73A9-7FE7B23045D8}"/>
              </a:ext>
            </a:extLst>
          </p:cNvPr>
          <p:cNvSpPr>
            <a:spLocks noGrp="1" noChangeArrowheads="1"/>
          </p:cNvSpPr>
          <p:nvPr>
            <p:ph type="sldNum" sz="quarter" idx="12"/>
          </p:nvPr>
        </p:nvSpPr>
        <p:spPr>
          <a:ln/>
        </p:spPr>
        <p:txBody>
          <a:bodyPr/>
          <a:lstStyle>
            <a:lvl1pPr>
              <a:defRPr/>
            </a:lvl1pPr>
          </a:lstStyle>
          <a:p>
            <a:pPr>
              <a:defRPr/>
            </a:pPr>
            <a:fld id="{EC45DDA4-5FAF-8B4F-93B6-76166A072DD0}" type="slidenum">
              <a:rPr lang="en-US" altLang="en-US"/>
              <a:pPr>
                <a:defRPr/>
              </a:pPr>
              <a:t>‹#›</a:t>
            </a:fld>
            <a:endParaRPr lang="en-US" altLang="en-US"/>
          </a:p>
        </p:txBody>
      </p:sp>
    </p:spTree>
    <p:extLst>
      <p:ext uri="{BB962C8B-B14F-4D97-AF65-F5344CB8AC3E}">
        <p14:creationId xmlns:p14="http://schemas.microsoft.com/office/powerpoint/2010/main" val="32080918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94E05E-89DA-F064-1D02-280152D723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6FCF44C-9A18-DAC1-46E2-4E15B43C97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33076F-7F1F-E1E5-BCF7-0B394A91A795}"/>
              </a:ext>
            </a:extLst>
          </p:cNvPr>
          <p:cNvSpPr>
            <a:spLocks noGrp="1" noChangeArrowheads="1"/>
          </p:cNvSpPr>
          <p:nvPr>
            <p:ph type="sldNum" sz="quarter" idx="12"/>
          </p:nvPr>
        </p:nvSpPr>
        <p:spPr>
          <a:ln/>
        </p:spPr>
        <p:txBody>
          <a:bodyPr/>
          <a:lstStyle>
            <a:lvl1pPr>
              <a:defRPr/>
            </a:lvl1pPr>
          </a:lstStyle>
          <a:p>
            <a:pPr>
              <a:defRPr/>
            </a:pPr>
            <a:fld id="{E416A224-5749-2441-84D7-4BCCC43510B4}" type="slidenum">
              <a:rPr lang="en-US" altLang="en-US"/>
              <a:pPr>
                <a:defRPr/>
              </a:pPr>
              <a:t>‹#›</a:t>
            </a:fld>
            <a:endParaRPr lang="en-US" altLang="en-US"/>
          </a:p>
        </p:txBody>
      </p:sp>
    </p:spTree>
    <p:extLst>
      <p:ext uri="{BB962C8B-B14F-4D97-AF65-F5344CB8AC3E}">
        <p14:creationId xmlns:p14="http://schemas.microsoft.com/office/powerpoint/2010/main" val="2200114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2C0A25-8AFF-D29C-BF3A-B92AF5A4D2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BB872D-4652-3723-9EB0-65B2745129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ED24F38-7D50-1EA3-217D-55A9F948F7A3}"/>
              </a:ext>
            </a:extLst>
          </p:cNvPr>
          <p:cNvSpPr>
            <a:spLocks noGrp="1" noChangeArrowheads="1"/>
          </p:cNvSpPr>
          <p:nvPr>
            <p:ph type="sldNum" sz="quarter" idx="12"/>
          </p:nvPr>
        </p:nvSpPr>
        <p:spPr>
          <a:ln/>
        </p:spPr>
        <p:txBody>
          <a:bodyPr/>
          <a:lstStyle>
            <a:lvl1pPr>
              <a:defRPr/>
            </a:lvl1pPr>
          </a:lstStyle>
          <a:p>
            <a:pPr>
              <a:defRPr/>
            </a:pPr>
            <a:fld id="{708FD62B-BFAC-FB45-930F-CFC204830A87}" type="slidenum">
              <a:rPr lang="en-US" altLang="en-US"/>
              <a:pPr>
                <a:defRPr/>
              </a:pPr>
              <a:t>‹#›</a:t>
            </a:fld>
            <a:endParaRPr lang="en-US" altLang="en-US"/>
          </a:p>
        </p:txBody>
      </p:sp>
    </p:spTree>
    <p:extLst>
      <p:ext uri="{BB962C8B-B14F-4D97-AF65-F5344CB8AC3E}">
        <p14:creationId xmlns:p14="http://schemas.microsoft.com/office/powerpoint/2010/main" val="18912372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9E0F94A-4F57-4010-3BEB-1E9304FB901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D214CC-9336-1148-81FD-C36D937412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97B3DEA-4722-285F-1DD6-2F90F1207968}"/>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A9A56734-D7B3-1779-4B4E-9A517224B04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495DDBC5-B2EA-8167-8A3B-714F9CE61AF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BD37F9-E5C9-B547-8D88-1E46117354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CFE4E-8E36-FF03-1213-A823F3D804EC}"/>
              </a:ext>
            </a:extLst>
          </p:cNvPr>
          <p:cNvSpPr>
            <a:spLocks noGrp="1"/>
          </p:cNvSpPr>
          <p:nvPr>
            <p:ph type="title"/>
          </p:nvPr>
        </p:nvSpPr>
        <p:spPr>
          <a:xfrm>
            <a:off x="855663" y="609600"/>
            <a:ext cx="7429500"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B590D9-4752-5126-8D56-CFDFF8850575}"/>
              </a:ext>
            </a:extLst>
          </p:cNvPr>
          <p:cNvSpPr>
            <a:spLocks noGrp="1"/>
          </p:cNvSpPr>
          <p:nvPr>
            <p:ph type="body" idx="1"/>
          </p:nvPr>
        </p:nvSpPr>
        <p:spPr>
          <a:xfrm>
            <a:off x="855663" y="2667000"/>
            <a:ext cx="7429500" cy="31242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EE3CA-33C0-E5BB-6CF7-ED7C2AC67DC5}"/>
              </a:ext>
            </a:extLst>
          </p:cNvPr>
          <p:cNvSpPr>
            <a:spLocks noGrp="1"/>
          </p:cNvSpPr>
          <p:nvPr>
            <p:ph type="dt" sz="half" idx="2"/>
          </p:nvPr>
        </p:nvSpPr>
        <p:spPr>
          <a:xfrm>
            <a:off x="6627813" y="5883275"/>
            <a:ext cx="1200150"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DE824996-C64F-D146-948A-CB8E780DE1AD}" type="datetimeFigureOut">
              <a:rPr lang="en-US"/>
              <a:pPr>
                <a:defRPr/>
              </a:pPr>
              <a:t>4/14/24</a:t>
            </a:fld>
            <a:endParaRPr lang="en-US"/>
          </a:p>
        </p:txBody>
      </p:sp>
      <p:sp>
        <p:nvSpPr>
          <p:cNvPr id="5" name="Footer Placeholder 4">
            <a:extLst>
              <a:ext uri="{FF2B5EF4-FFF2-40B4-BE49-F238E27FC236}">
                <a16:creationId xmlns:a16="http://schemas.microsoft.com/office/drawing/2014/main" id="{749DC66D-6856-4FC6-2CAB-46BE1E7F97DC}"/>
              </a:ext>
            </a:extLst>
          </p:cNvPr>
          <p:cNvSpPr>
            <a:spLocks noGrp="1"/>
          </p:cNvSpPr>
          <p:nvPr>
            <p:ph type="ftr" sz="quarter" idx="3"/>
          </p:nvPr>
        </p:nvSpPr>
        <p:spPr>
          <a:xfrm>
            <a:off x="855663" y="5883275"/>
            <a:ext cx="5657850" cy="365125"/>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C63D009B-2443-A7C6-5C3E-222B8733D2CD}"/>
              </a:ext>
            </a:extLst>
          </p:cNvPr>
          <p:cNvSpPr>
            <a:spLocks noGrp="1"/>
          </p:cNvSpPr>
          <p:nvPr>
            <p:ph type="sldNum" sz="quarter" idx="4"/>
          </p:nvPr>
        </p:nvSpPr>
        <p:spPr>
          <a:xfrm>
            <a:off x="7885113" y="5883275"/>
            <a:ext cx="414337"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2979DA2C-939D-DD40-A182-DA7919D1676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900" r:id="rId9"/>
    <p:sldLayoutId id="2147483894" r:id="rId10"/>
    <p:sldLayoutId id="2147483895" r:id="rId11"/>
    <p:sldLayoutId id="2147483901" r:id="rId12"/>
    <p:sldLayoutId id="2147483896" r:id="rId13"/>
    <p:sldLayoutId id="2147483902" r:id="rId14"/>
    <p:sldLayoutId id="2147483897" r:id="rId15"/>
    <p:sldLayoutId id="2147483898" r:id="rId16"/>
    <p:sldLayoutId id="2147483899" r:id="rId17"/>
  </p:sldLayoutIdLst>
  <p:transition>
    <p:fade/>
  </p:transition>
  <p:txStyles>
    <p:titleStyle>
      <a:lvl1pPr algn="l" defTabSz="342900" rtl="0" eaLnBrk="0" fontAlgn="base" hangingPunct="0">
        <a:spcBef>
          <a:spcPct val="0"/>
        </a:spcBef>
        <a:spcAft>
          <a:spcPct val="0"/>
        </a:spcAft>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342900" rtl="0" eaLnBrk="0" fontAlgn="base" hangingPunct="0">
        <a:spcBef>
          <a:spcPct val="0"/>
        </a:spcBef>
        <a:spcAft>
          <a:spcPct val="0"/>
        </a:spcAft>
        <a:defRPr sz="2400">
          <a:solidFill>
            <a:schemeClr val="tx1"/>
          </a:solidFill>
          <a:latin typeface="Century Gothic" panose="020B0502020202020204" pitchFamily="34" charset="0"/>
        </a:defRPr>
      </a:lvl2pPr>
      <a:lvl3pPr algn="l" defTabSz="342900" rtl="0" eaLnBrk="0" fontAlgn="base" hangingPunct="0">
        <a:spcBef>
          <a:spcPct val="0"/>
        </a:spcBef>
        <a:spcAft>
          <a:spcPct val="0"/>
        </a:spcAft>
        <a:defRPr sz="2400">
          <a:solidFill>
            <a:schemeClr val="tx1"/>
          </a:solidFill>
          <a:latin typeface="Century Gothic" panose="020B0502020202020204" pitchFamily="34" charset="0"/>
        </a:defRPr>
      </a:lvl3pPr>
      <a:lvl4pPr algn="l" defTabSz="342900" rtl="0" eaLnBrk="0" fontAlgn="base" hangingPunct="0">
        <a:spcBef>
          <a:spcPct val="0"/>
        </a:spcBef>
        <a:spcAft>
          <a:spcPct val="0"/>
        </a:spcAft>
        <a:defRPr sz="2400">
          <a:solidFill>
            <a:schemeClr val="tx1"/>
          </a:solidFill>
          <a:latin typeface="Century Gothic" panose="020B0502020202020204" pitchFamily="34" charset="0"/>
        </a:defRPr>
      </a:lvl4pPr>
      <a:lvl5pPr algn="l" defTabSz="342900" rtl="0" eaLnBrk="0" fontAlgn="base" hangingPunct="0">
        <a:spcBef>
          <a:spcPct val="0"/>
        </a:spcBef>
        <a:spcAft>
          <a:spcPct val="0"/>
        </a:spcAft>
        <a:defRPr sz="24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tx1"/>
        </a:buClr>
        <a:buSzPct val="100000"/>
        <a:buFont typeface="Arial" panose="020B0604020202020204" pitchFamily="34" charset="0"/>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0" fontAlgn="base" hangingPunct="0">
        <a:spcBef>
          <a:spcPct val="20000"/>
        </a:spcBef>
        <a:spcAft>
          <a:spcPts val="450"/>
        </a:spcAft>
        <a:buClr>
          <a:schemeClr val="tx1"/>
        </a:buClr>
        <a:buSzPct val="100000"/>
        <a:buFont typeface="Arial" panose="020B0604020202020204" pitchFamily="34" charset="0"/>
        <a:buChar char="•"/>
        <a:defRPr sz="13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0" fontAlgn="base" hangingPunct="0">
        <a:spcBef>
          <a:spcPct val="20000"/>
        </a:spcBef>
        <a:spcAft>
          <a:spcPts val="450"/>
        </a:spcAft>
        <a:buClr>
          <a:schemeClr val="tx1"/>
        </a:buClr>
        <a:buSzPct val="100000"/>
        <a:buFont typeface="Arial" panose="020B0604020202020204" pitchFamily="34" charset="0"/>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0" fontAlgn="base" hangingPunct="0">
        <a:spcBef>
          <a:spcPct val="20000"/>
        </a:spcBef>
        <a:spcAft>
          <a:spcPts val="450"/>
        </a:spcAft>
        <a:buClr>
          <a:schemeClr val="tx1"/>
        </a:buClr>
        <a:buSzPct val="100000"/>
        <a:buFont typeface="Arial" panose="020B0604020202020204" pitchFamily="34" charset="0"/>
        <a:buChar char="•"/>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0" fontAlgn="base" hangingPunct="0">
        <a:spcBef>
          <a:spcPct val="20000"/>
        </a:spcBef>
        <a:spcAft>
          <a:spcPts val="450"/>
        </a:spcAft>
        <a:buClr>
          <a:schemeClr val="tx1"/>
        </a:buClr>
        <a:buSzPct val="100000"/>
        <a:buFont typeface="Arial" panose="020B0604020202020204" pitchFamily="34" charset="0"/>
        <a:buChar char="•"/>
        <a:defRPr sz="1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673529053"/>
      </p:ext>
    </p:extLst>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3">
            <a:extLst>
              <a:ext uri="{FF2B5EF4-FFF2-40B4-BE49-F238E27FC236}">
                <a16:creationId xmlns:a16="http://schemas.microsoft.com/office/drawing/2014/main" id="{EBB5336C-9FE8-E384-7452-183FEB69CA6E}"/>
              </a:ext>
            </a:extLst>
          </p:cNvPr>
          <p:cNvSpPr txBox="1">
            <a:spLocks noChangeArrowheads="1"/>
          </p:cNvSpPr>
          <p:nvPr/>
        </p:nvSpPr>
        <p:spPr bwMode="auto">
          <a:xfrm>
            <a:off x="0" y="3352800"/>
            <a:ext cx="9144000" cy="701675"/>
          </a:xfrm>
          <a:prstGeom prst="rect">
            <a:avLst/>
          </a:prstGeom>
          <a:noFill/>
          <a:ln>
            <a:noFill/>
          </a:ln>
          <a:effectLst>
            <a:outerShdw blurRad="63500" dist="38099" dir="2700000" algn="ctr" rotWithShape="0">
              <a:schemeClr val="bg2">
                <a:alpha val="74997"/>
              </a:schemeClr>
            </a:outerShdw>
          </a:effec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ar-JO" sz="4000" b="1" dirty="0">
                <a:solidFill>
                  <a:schemeClr val="bg1"/>
                </a:solidFill>
                <a:effectLst>
                  <a:outerShdw blurRad="38100" dist="38100" dir="2700000" algn="tl">
                    <a:srgbClr val="000000">
                      <a:alpha val="43137"/>
                    </a:srgbClr>
                  </a:outerShdw>
                </a:effectLst>
              </a:rPr>
              <a:t>القسم 16</a:t>
            </a:r>
            <a:endParaRPr lang="en-US" sz="4000" b="1" dirty="0">
              <a:solidFill>
                <a:schemeClr val="bg1"/>
              </a:solidFill>
              <a:effectLst>
                <a:outerShdw blurRad="38100" dist="38100" dir="2700000" algn="tl">
                  <a:srgbClr val="000000">
                    <a:alpha val="43137"/>
                  </a:srgbClr>
                </a:outerShdw>
              </a:effectLst>
            </a:endParaRPr>
          </a:p>
        </p:txBody>
      </p:sp>
      <p:sp>
        <p:nvSpPr>
          <p:cNvPr id="2051" name="Text Box 14">
            <a:extLst>
              <a:ext uri="{FF2B5EF4-FFF2-40B4-BE49-F238E27FC236}">
                <a16:creationId xmlns:a16="http://schemas.microsoft.com/office/drawing/2014/main" id="{0479AB19-6C3C-95BB-CBD7-C37BF2C5ECB8}"/>
              </a:ext>
            </a:extLst>
          </p:cNvPr>
          <p:cNvSpPr txBox="1">
            <a:spLocks noChangeArrowheads="1"/>
          </p:cNvSpPr>
          <p:nvPr/>
        </p:nvSpPr>
        <p:spPr bwMode="auto">
          <a:xfrm>
            <a:off x="0" y="2209800"/>
            <a:ext cx="9144000" cy="854075"/>
          </a:xfrm>
          <a:prstGeom prst="rect">
            <a:avLst/>
          </a:prstGeom>
          <a:noFill/>
          <a:ln>
            <a:noFill/>
          </a:ln>
          <a:effec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ar-JO" sz="5000" b="1" dirty="0">
                <a:solidFill>
                  <a:schemeClr val="bg1"/>
                </a:solidFill>
                <a:effectLst>
                  <a:outerShdw blurRad="38100" dist="38100" dir="2700000" algn="tl">
                    <a:srgbClr val="000000">
                      <a:alpha val="43137"/>
                    </a:srgbClr>
                  </a:outerShdw>
                </a:effectLst>
              </a:rPr>
              <a:t>الشخصية أو أخلاقيات الفضيلة</a:t>
            </a:r>
            <a:endParaRPr lang="en-US" sz="5000" b="1"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A2F39651-80DF-0DF6-0485-90BC02CDD166}"/>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903853B-5158-1047-BED6-CB566B68BBE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1171" name="Rectangle 3">
            <a:extLst>
              <a:ext uri="{FF2B5EF4-FFF2-40B4-BE49-F238E27FC236}">
                <a16:creationId xmlns:a16="http://schemas.microsoft.com/office/drawing/2014/main" id="{7FE4B037-07EC-CF43-4E41-6AA35A62C3DC}"/>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96" name="Text Box 4">
            <a:extLst>
              <a:ext uri="{FF2B5EF4-FFF2-40B4-BE49-F238E27FC236}">
                <a16:creationId xmlns:a16="http://schemas.microsoft.com/office/drawing/2014/main" id="{74ABAE39-DC2E-6A1A-7220-05E6AAFE4B49}"/>
              </a:ext>
            </a:extLst>
          </p:cNvPr>
          <p:cNvSpPr txBox="1">
            <a:spLocks noChangeArrowheads="1"/>
          </p:cNvSpPr>
          <p:nvPr/>
        </p:nvSpPr>
        <p:spPr bwMode="auto">
          <a:xfrm>
            <a:off x="381000" y="2667000"/>
            <a:ext cx="8458200" cy="2246769"/>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sz="2800" b="1" dirty="0">
                <a:solidFill>
                  <a:schemeClr val="bg1"/>
                </a:solidFill>
              </a:rPr>
              <a:t>ب. نواحي أساسية في أخلاقيات الفضيلة</a:t>
            </a: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3. يتم تقييم القرارات الأخلاقية ليس فقط على أساس الأفعال المحددة التي يتم تنفيذها، وكذلك على أساس الغاية أو الهدف (باليونانية </a:t>
            </a:r>
            <a:r>
              <a:rPr lang="en-US" altLang="en-US" b="1" dirty="0">
                <a:solidFill>
                  <a:schemeClr val="bg1"/>
                </a:solidFill>
                <a:effectLst>
                  <a:outerShdw blurRad="38100" dist="38100" dir="2700000" algn="tl">
                    <a:srgbClr val="C0C0C0"/>
                  </a:outerShdw>
                </a:effectLst>
              </a:rPr>
              <a:t>Telos</a:t>
            </a:r>
            <a:r>
              <a:rPr lang="ar-JO" altLang="en-US" b="1" dirty="0">
                <a:solidFill>
                  <a:schemeClr val="bg1"/>
                </a:solidFill>
                <a:effectLst>
                  <a:outerShdw blurRad="38100" dist="38100" dir="2700000" algn="tl">
                    <a:srgbClr val="C0C0C0"/>
                  </a:outerShdw>
                </a:effectLst>
              </a:rPr>
              <a:t>) الذي يتم تنفيذه، ولكن أيضاً على أساس الدوافع التي تكمن وراء مثل هذه الأفعال.</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B3607C3C-E268-0FE9-E1AF-FA6E65A228E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2195" name="Rectangle 3">
            <a:extLst>
              <a:ext uri="{FF2B5EF4-FFF2-40B4-BE49-F238E27FC236}">
                <a16:creationId xmlns:a16="http://schemas.microsoft.com/office/drawing/2014/main" id="{5B3E86DD-83B2-A68C-C078-439E72A5958A}"/>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220" name="Text Box 4">
            <a:extLst>
              <a:ext uri="{FF2B5EF4-FFF2-40B4-BE49-F238E27FC236}">
                <a16:creationId xmlns:a16="http://schemas.microsoft.com/office/drawing/2014/main" id="{33520835-9F4D-FA12-412C-C545AFC5BB34}"/>
              </a:ext>
            </a:extLst>
          </p:cNvPr>
          <p:cNvSpPr txBox="1">
            <a:spLocks noChangeArrowheads="1"/>
          </p:cNvSpPr>
          <p:nvPr/>
        </p:nvSpPr>
        <p:spPr bwMode="auto">
          <a:xfrm>
            <a:off x="381000" y="2667000"/>
            <a:ext cx="8458200" cy="2308324"/>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ب. نواحي أساسية في أخلاقيات الفضيلة</a:t>
            </a: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4. الفضائل على عكس العواطف هي جوانب دائمة من وجودنا، والتي تميز باستمرار الطبيعة العامة للفرد، وتتشكل من الإختيارات المعتادة التي نتخذها وكذلك العواطف التي نزرعها على مدى فترات طويلة من الزمن.</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15219E17-91FE-E2CA-F5D9-11471366839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3219" name="Rectangle 3">
            <a:extLst>
              <a:ext uri="{FF2B5EF4-FFF2-40B4-BE49-F238E27FC236}">
                <a16:creationId xmlns:a16="http://schemas.microsoft.com/office/drawing/2014/main" id="{015F69CC-6728-EB6B-6434-795ACB8AF319}"/>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4" name="Text Box 4">
            <a:extLst>
              <a:ext uri="{FF2B5EF4-FFF2-40B4-BE49-F238E27FC236}">
                <a16:creationId xmlns:a16="http://schemas.microsoft.com/office/drawing/2014/main" id="{2D42EB0C-AE6D-5C79-82FB-71F9A8750C5D}"/>
              </a:ext>
            </a:extLst>
          </p:cNvPr>
          <p:cNvSpPr txBox="1">
            <a:spLocks noChangeArrowheads="1"/>
          </p:cNvSpPr>
          <p:nvPr/>
        </p:nvSpPr>
        <p:spPr bwMode="auto">
          <a:xfrm>
            <a:off x="381000" y="2667000"/>
            <a:ext cx="8458200" cy="58477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rPr>
              <a:t>ت. بعض الفضائل المقترحة تقليدياً</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33CB4259-0E6B-6385-6D9C-41CD14CABF0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3219" name="Rectangle 3">
            <a:extLst>
              <a:ext uri="{FF2B5EF4-FFF2-40B4-BE49-F238E27FC236}">
                <a16:creationId xmlns:a16="http://schemas.microsoft.com/office/drawing/2014/main" id="{DBE17E51-7ED1-49BA-F0BD-41750B1E8559}"/>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4" name="Text Box 4">
            <a:extLst>
              <a:ext uri="{FF2B5EF4-FFF2-40B4-BE49-F238E27FC236}">
                <a16:creationId xmlns:a16="http://schemas.microsoft.com/office/drawing/2014/main" id="{E8FDAE69-ABE0-619C-B32D-0670375934F0}"/>
              </a:ext>
            </a:extLst>
          </p:cNvPr>
          <p:cNvSpPr txBox="1">
            <a:spLocks noChangeArrowheads="1"/>
          </p:cNvSpPr>
          <p:nvPr/>
        </p:nvSpPr>
        <p:spPr bwMode="auto">
          <a:xfrm>
            <a:off x="381000" y="2667000"/>
            <a:ext cx="8458200" cy="1015663"/>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1. الفضائل الجوهرية الأربعة</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C1F613CB-28B5-FCA5-022A-1B1E6C8377F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3219" name="Rectangle 3">
            <a:extLst>
              <a:ext uri="{FF2B5EF4-FFF2-40B4-BE49-F238E27FC236}">
                <a16:creationId xmlns:a16="http://schemas.microsoft.com/office/drawing/2014/main" id="{C3EDBCB1-65D5-4843-D710-5DD60E30FD37}"/>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4" name="Text Box 4">
            <a:extLst>
              <a:ext uri="{FF2B5EF4-FFF2-40B4-BE49-F238E27FC236}">
                <a16:creationId xmlns:a16="http://schemas.microsoft.com/office/drawing/2014/main" id="{94A58E17-BFD6-ADFB-96EA-5E28C6616909}"/>
              </a:ext>
            </a:extLst>
          </p:cNvPr>
          <p:cNvSpPr txBox="1">
            <a:spLocks noChangeArrowheads="1"/>
          </p:cNvSpPr>
          <p:nvPr/>
        </p:nvSpPr>
        <p:spPr bwMode="auto">
          <a:xfrm>
            <a:off x="381000" y="2667000"/>
            <a:ext cx="8458200" cy="138499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1. الفضائل الجوهرية الأربعة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أ) التعقل / الحكمة</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2881946-1D9B-7B03-6355-28931A6A366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4243" name="Rectangle 3">
            <a:extLst>
              <a:ext uri="{FF2B5EF4-FFF2-40B4-BE49-F238E27FC236}">
                <a16:creationId xmlns:a16="http://schemas.microsoft.com/office/drawing/2014/main" id="{472A28BD-796B-3ED9-AF90-45F4B7D08677}"/>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268" name="Text Box 4">
            <a:extLst>
              <a:ext uri="{FF2B5EF4-FFF2-40B4-BE49-F238E27FC236}">
                <a16:creationId xmlns:a16="http://schemas.microsoft.com/office/drawing/2014/main" id="{A1CB93D9-06CF-4147-4DC9-EC9AED2F9898}"/>
              </a:ext>
            </a:extLst>
          </p:cNvPr>
          <p:cNvSpPr txBox="1">
            <a:spLocks noChangeArrowheads="1"/>
          </p:cNvSpPr>
          <p:nvPr/>
        </p:nvSpPr>
        <p:spPr bwMode="auto">
          <a:xfrm>
            <a:off x="381000" y="2667000"/>
            <a:ext cx="8458200" cy="1754326"/>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1. الفضائل الجوهرية الأربعة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أ) التعقل / الحكمة</a:t>
            </a:r>
            <a:endParaRPr kumimoji="0" lang="th-TH"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cs typeface="Angsana New" panose="02020603050405020304" pitchFamily="18" charset="-34"/>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ب) الإعتدال</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A picture containing indoor, table, tool, hammer&#10;&#10;Description automatically generated">
            <a:extLst>
              <a:ext uri="{FF2B5EF4-FFF2-40B4-BE49-F238E27FC236}">
                <a16:creationId xmlns:a16="http://schemas.microsoft.com/office/drawing/2014/main" id="{5EC7A1BF-45C3-EC2E-2EE2-11799BA04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 Box 2">
            <a:extLst>
              <a:ext uri="{FF2B5EF4-FFF2-40B4-BE49-F238E27FC236}">
                <a16:creationId xmlns:a16="http://schemas.microsoft.com/office/drawing/2014/main" id="{3B463349-FD69-A96F-6208-BC908DF339A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5267" name="Rectangle 3">
            <a:extLst>
              <a:ext uri="{FF2B5EF4-FFF2-40B4-BE49-F238E27FC236}">
                <a16:creationId xmlns:a16="http://schemas.microsoft.com/office/drawing/2014/main" id="{0BADF006-3692-0CC8-BD47-AF655BE07F9F}"/>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292" name="Text Box 4">
            <a:extLst>
              <a:ext uri="{FF2B5EF4-FFF2-40B4-BE49-F238E27FC236}">
                <a16:creationId xmlns:a16="http://schemas.microsoft.com/office/drawing/2014/main" id="{3835E3FC-CF92-70FC-51FF-0D4D2C411D0C}"/>
              </a:ext>
            </a:extLst>
          </p:cNvPr>
          <p:cNvSpPr txBox="1">
            <a:spLocks noChangeArrowheads="1"/>
          </p:cNvSpPr>
          <p:nvPr/>
        </p:nvSpPr>
        <p:spPr bwMode="auto">
          <a:xfrm>
            <a:off x="381000" y="2667000"/>
            <a:ext cx="8458200" cy="2123658"/>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1. الفضائل الجوهرية الأربعة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rPr>
              <a:t>أ) التعقل / الحكمة</a:t>
            </a:r>
            <a:endParaRPr kumimoji="0" lang="th-TH"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ب) الإعتدال</a:t>
            </a:r>
            <a:endParaRPr kumimoji="0" lang="th-TH" altLang="en-US" sz="2400" b="0"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ت) العدل</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A person standing on top of a mountain&#10;&#10;Description automatically generated">
            <a:extLst>
              <a:ext uri="{FF2B5EF4-FFF2-40B4-BE49-F238E27FC236}">
                <a16:creationId xmlns:a16="http://schemas.microsoft.com/office/drawing/2014/main" id="{987444C5-DE2E-80A3-F67E-33C971E2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91"/>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2">
            <a:extLst>
              <a:ext uri="{FF2B5EF4-FFF2-40B4-BE49-F238E27FC236}">
                <a16:creationId xmlns:a16="http://schemas.microsoft.com/office/drawing/2014/main" id="{CB75EFAF-1C80-9BB1-9CEF-678972AFE50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6291" name="Rectangle 3">
            <a:extLst>
              <a:ext uri="{FF2B5EF4-FFF2-40B4-BE49-F238E27FC236}">
                <a16:creationId xmlns:a16="http://schemas.microsoft.com/office/drawing/2014/main" id="{C01F30BE-1886-A1A6-C3A6-040E33134B84}"/>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endParaRPr>
          </a:p>
        </p:txBody>
      </p:sp>
      <p:sp>
        <p:nvSpPr>
          <p:cNvPr id="13316" name="Text Box 4">
            <a:extLst>
              <a:ext uri="{FF2B5EF4-FFF2-40B4-BE49-F238E27FC236}">
                <a16:creationId xmlns:a16="http://schemas.microsoft.com/office/drawing/2014/main" id="{3F28E62F-7F15-2795-7B2B-223B027AAB03}"/>
              </a:ext>
            </a:extLst>
          </p:cNvPr>
          <p:cNvSpPr txBox="1">
            <a:spLocks noChangeArrowheads="1"/>
          </p:cNvSpPr>
          <p:nvPr/>
        </p:nvSpPr>
        <p:spPr bwMode="auto">
          <a:xfrm>
            <a:off x="381000" y="2667000"/>
            <a:ext cx="8458200" cy="249299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1. الفضائل الجوهرية الأربعة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rPr>
              <a:t>أ) التعقل / الحكمة</a:t>
            </a:r>
            <a:endParaRPr kumimoji="0" lang="th-TH"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rPr>
              <a:t>ب) الإعتدال</a:t>
            </a:r>
            <a:endParaRPr kumimoji="0" lang="th-TH" altLang="en-US" sz="2400" b="0"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ت) العدل</a:t>
            </a:r>
            <a:endParaRPr kumimoji="0" lang="th-TH" altLang="en-US" sz="2400" b="0"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ث) الشجاعة</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B8BDA3B1-A9B5-6EE5-6792-A3CA142906D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6291" name="Rectangle 3">
            <a:extLst>
              <a:ext uri="{FF2B5EF4-FFF2-40B4-BE49-F238E27FC236}">
                <a16:creationId xmlns:a16="http://schemas.microsoft.com/office/drawing/2014/main" id="{4AA6DC38-C6FC-7E41-35DD-DBA75440B7E5}"/>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4F6A2D14-3DC6-6CDF-18B1-D1ABAE383A99}"/>
              </a:ext>
            </a:extLst>
          </p:cNvPr>
          <p:cNvSpPr txBox="1">
            <a:spLocks noChangeArrowheads="1"/>
          </p:cNvSpPr>
          <p:nvPr/>
        </p:nvSpPr>
        <p:spPr bwMode="auto">
          <a:xfrm>
            <a:off x="381000" y="2667000"/>
            <a:ext cx="8458200" cy="1015663"/>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2. الفضائل اللاهوتية الثلاثة</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83C1F1B-5272-7F8B-CC2F-0F8739A6654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6291" name="Rectangle 3">
            <a:extLst>
              <a:ext uri="{FF2B5EF4-FFF2-40B4-BE49-F238E27FC236}">
                <a16:creationId xmlns:a16="http://schemas.microsoft.com/office/drawing/2014/main" id="{AD66A19D-413F-F32E-CE39-798D5FA37A5E}"/>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76B66D23-CF8B-E165-04D9-E6D4E31628E3}"/>
              </a:ext>
            </a:extLst>
          </p:cNvPr>
          <p:cNvSpPr txBox="1">
            <a:spLocks noChangeArrowheads="1"/>
          </p:cNvSpPr>
          <p:nvPr/>
        </p:nvSpPr>
        <p:spPr bwMode="auto">
          <a:xfrm>
            <a:off x="381000" y="2667000"/>
            <a:ext cx="8458200" cy="138499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2. الفضائل اللاهوتية الثلاثة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أ) الإيمان</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D394D5EE-3624-C175-A73B-33F5B990640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574474" name="Rectangle 10">
            <a:extLst>
              <a:ext uri="{FF2B5EF4-FFF2-40B4-BE49-F238E27FC236}">
                <a16:creationId xmlns:a16="http://schemas.microsoft.com/office/drawing/2014/main" id="{5B733C04-6C6B-3B59-9D37-47055FCFE87E}"/>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defRPr/>
            </a:pPr>
            <a:r>
              <a:rPr lang="ar-JO" altLang="en-US" sz="5000" b="1" dirty="0">
                <a:solidFill>
                  <a:schemeClr val="bg1"/>
                </a:solidFill>
              </a:rPr>
              <a:t>1. مقدمة:</a:t>
            </a:r>
            <a:endParaRPr lang="en-US" altLang="en-US" sz="4000" dirty="0">
              <a:solidFill>
                <a:schemeClr val="tx2"/>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AB82062-9FF5-CDF4-A184-71C88E44CE3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6291" name="Rectangle 3">
            <a:extLst>
              <a:ext uri="{FF2B5EF4-FFF2-40B4-BE49-F238E27FC236}">
                <a16:creationId xmlns:a16="http://schemas.microsoft.com/office/drawing/2014/main" id="{8C59D0F7-9E67-544B-8481-BCE90130DA19}"/>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5A47CB15-A685-A70D-1DA1-0F5338627AC7}"/>
              </a:ext>
            </a:extLst>
          </p:cNvPr>
          <p:cNvSpPr txBox="1">
            <a:spLocks noChangeArrowheads="1"/>
          </p:cNvSpPr>
          <p:nvPr/>
        </p:nvSpPr>
        <p:spPr bwMode="auto">
          <a:xfrm>
            <a:off x="381000" y="2667000"/>
            <a:ext cx="8458200" cy="1754326"/>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2. الفضائل اللاهوتية الثلاثة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أ) الإيمان</a:t>
            </a:r>
            <a:endParaRPr lang="en-US" altLang="en-US" b="1" dirty="0">
              <a:solidFill>
                <a:schemeClr val="bg1"/>
              </a:solidFill>
              <a:effectLst>
                <a:outerShdw blurRad="38100" dist="38100" dir="2700000" algn="tl">
                  <a:srgbClr val="C0C0C0"/>
                </a:outerShdw>
              </a:effectLst>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ب) الرجاء</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B3BF6C90-66C9-CF65-0F4E-814832B487E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6291" name="Rectangle 3">
            <a:extLst>
              <a:ext uri="{FF2B5EF4-FFF2-40B4-BE49-F238E27FC236}">
                <a16:creationId xmlns:a16="http://schemas.microsoft.com/office/drawing/2014/main" id="{EF187F9C-595F-9F76-1D9F-E39C083E2CA6}"/>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316" name="Text Box 4">
            <a:extLst>
              <a:ext uri="{FF2B5EF4-FFF2-40B4-BE49-F238E27FC236}">
                <a16:creationId xmlns:a16="http://schemas.microsoft.com/office/drawing/2014/main" id="{BD1CD44E-414C-86F9-84A4-AEF797DB22DB}"/>
              </a:ext>
            </a:extLst>
          </p:cNvPr>
          <p:cNvSpPr txBox="1">
            <a:spLocks noChangeArrowheads="1"/>
          </p:cNvSpPr>
          <p:nvPr/>
        </p:nvSpPr>
        <p:spPr bwMode="auto">
          <a:xfrm>
            <a:off x="381000" y="2667000"/>
            <a:ext cx="8458200" cy="2123658"/>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71550" indent="-51435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ت. بعض الفضائل المقترحة تقليدياً</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2. الفضائل اللاهوتية الثلاثة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rPr>
              <a:t>أ) الإيمان</a:t>
            </a:r>
            <a:endParaRPr kumimoji="0" lang="en-US" altLang="en-US" sz="2400" b="1" i="0" u="none" strike="noStrike" kern="1200" cap="none" spc="0" normalizeH="0" baseline="0" noProof="0" dirty="0">
              <a:ln>
                <a:noFill/>
              </a:ln>
              <a:solidFill>
                <a:srgbClr val="FFFFFF"/>
              </a:solidFill>
              <a:effectLst>
                <a:outerShdw blurRad="38100" dist="38100" dir="2700000" algn="tl">
                  <a:srgbClr val="C0C0C0"/>
                </a:outerShdw>
              </a:effectLst>
              <a:uLnTx/>
              <a:uFillTx/>
            </a:endParaRPr>
          </a:p>
          <a:p>
            <a:pPr marL="914400" marR="0" lvl="2" indent="0" algn="r" defTabSz="914400" rtl="1"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ب) الرجاء</a:t>
            </a:r>
            <a:endParaRPr lang="en-US" altLang="en-US" b="1" dirty="0">
              <a:solidFill>
                <a:schemeClr val="bg1"/>
              </a:solidFill>
              <a:effectLst>
                <a:outerShdw blurRad="38100" dist="38100" dir="2700000" algn="tl">
                  <a:srgbClr val="C0C0C0"/>
                </a:outerShdw>
              </a:effectLst>
            </a:endParaRPr>
          </a:p>
          <a:p>
            <a:pPr marL="914400" lvl="2"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ت) المحبة / الإحسان</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F9B6-C6A2-7768-76E5-E0AA14747A5C}"/>
              </a:ext>
            </a:extLst>
          </p:cNvPr>
          <p:cNvSpPr>
            <a:spLocks noGrp="1"/>
          </p:cNvSpPr>
          <p:nvPr>
            <p:ph type="title"/>
          </p:nvPr>
        </p:nvSpPr>
        <p:spPr>
          <a:xfrm>
            <a:off x="6483350" y="269875"/>
            <a:ext cx="2501900" cy="1428750"/>
          </a:xfrm>
        </p:spPr>
        <p:txBody>
          <a:bodyPr/>
          <a:lstStyle/>
          <a:p>
            <a:pPr algn="ctr" eaLnBrk="1" fontAlgn="auto" hangingPunct="1">
              <a:spcAft>
                <a:spcPts val="0"/>
              </a:spcAft>
              <a:defRPr/>
            </a:pPr>
            <a:r>
              <a:rPr lang="ar-JO" sz="3000" b="1" dirty="0">
                <a:solidFill>
                  <a:schemeClr val="bg1"/>
                </a:solidFill>
                <a:latin typeface="Arial" panose="020B0604020202020204" pitchFamily="34" charset="0"/>
                <a:cs typeface="Arial" panose="020B0604020202020204" pitchFamily="34" charset="0"/>
              </a:rPr>
              <a:t>فضائل الشخصية</a:t>
            </a:r>
            <a:endParaRPr lang="en-US" sz="30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1455FD-3084-94B0-41DE-4B9E8B5222B4}"/>
              </a:ext>
            </a:extLst>
          </p:cNvPr>
          <p:cNvSpPr>
            <a:spLocks noGrp="1"/>
          </p:cNvSpPr>
          <p:nvPr>
            <p:ph idx="1"/>
          </p:nvPr>
        </p:nvSpPr>
        <p:spPr>
          <a:xfrm>
            <a:off x="7281863" y="2805113"/>
            <a:ext cx="1860550" cy="2343150"/>
          </a:xfrm>
        </p:spPr>
        <p:txBody>
          <a:bodyPr>
            <a:normAutofit/>
          </a:bodyPr>
          <a:lstStyle/>
          <a:p>
            <a:pPr marL="0" indent="0" algn="ctr" eaLnBrk="1" fontAlgn="auto" hangingPunct="1">
              <a:buFont typeface="Arial"/>
              <a:buNone/>
              <a:defRPr/>
            </a:pPr>
            <a:r>
              <a:rPr lang="ar-JO" sz="2250" b="1" dirty="0">
                <a:solidFill>
                  <a:schemeClr val="bg1"/>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الفضائل هي الصفات أو العادات الجيدة التي يتمتع بها الإنسان، وخاصة الأخلاقية منها.</a:t>
            </a:r>
            <a:endParaRPr lang="en-US" sz="2250" b="1" dirty="0">
              <a:solidFill>
                <a:schemeClr val="bg1"/>
              </a:solidFill>
              <a:effectLst>
                <a:glow rad="38100">
                  <a:schemeClr val="bg1">
                    <a:lumMod val="50000"/>
                    <a:lumOff val="50000"/>
                    <a:alpha val="20000"/>
                  </a:schemeClr>
                </a:glow>
              </a:effectLst>
              <a:latin typeface="Arial" panose="020B0604020202020204" pitchFamily="34" charset="0"/>
              <a:cs typeface="Arial" panose="020B0604020202020204" pitchFamily="34" charset="0"/>
            </a:endParaRPr>
          </a:p>
        </p:txBody>
      </p:sp>
      <p:grpSp>
        <p:nvGrpSpPr>
          <p:cNvPr id="57348" name="Group 319">
            <a:extLst>
              <a:ext uri="{FF2B5EF4-FFF2-40B4-BE49-F238E27FC236}">
                <a16:creationId xmlns:a16="http://schemas.microsoft.com/office/drawing/2014/main" id="{6A8E6C13-1447-1A36-BE87-58903B4324A1}"/>
              </a:ext>
            </a:extLst>
          </p:cNvPr>
          <p:cNvGrpSpPr>
            <a:grpSpLocks/>
          </p:cNvGrpSpPr>
          <p:nvPr/>
        </p:nvGrpSpPr>
        <p:grpSpPr bwMode="auto">
          <a:xfrm>
            <a:off x="-152400" y="185737"/>
            <a:ext cx="7620000" cy="6664326"/>
            <a:chOff x="124893" y="-145074"/>
            <a:chExt cx="8273061" cy="7285810"/>
          </a:xfrm>
        </p:grpSpPr>
        <p:sp>
          <p:nvSpPr>
            <p:cNvPr id="5" name="Oval 4">
              <a:extLst>
                <a:ext uri="{FF2B5EF4-FFF2-40B4-BE49-F238E27FC236}">
                  <a16:creationId xmlns:a16="http://schemas.microsoft.com/office/drawing/2014/main" id="{4668D521-2C1C-6989-B92C-2A002B14E813}"/>
                </a:ext>
              </a:extLst>
            </p:cNvPr>
            <p:cNvSpPr/>
            <p:nvPr/>
          </p:nvSpPr>
          <p:spPr>
            <a:xfrm>
              <a:off x="1576126" y="868484"/>
              <a:ext cx="5196517" cy="517886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AFB289-E28C-1007-A225-191E38A3F349}"/>
                </a:ext>
              </a:extLst>
            </p:cNvPr>
            <p:cNvSpPr txBox="1"/>
            <p:nvPr/>
          </p:nvSpPr>
          <p:spPr>
            <a:xfrm rot="2557138">
              <a:off x="1922561" y="1865365"/>
              <a:ext cx="1208211"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العدل</a:t>
              </a:r>
              <a:endParaRPr lang="en-US" sz="1125" b="1" dirty="0">
                <a:solidFill>
                  <a:prstClr val="white"/>
                </a:solidFill>
              </a:endParaRPr>
            </a:p>
          </p:txBody>
        </p:sp>
        <p:sp>
          <p:nvSpPr>
            <p:cNvPr id="6" name="TextBox 5">
              <a:extLst>
                <a:ext uri="{FF2B5EF4-FFF2-40B4-BE49-F238E27FC236}">
                  <a16:creationId xmlns:a16="http://schemas.microsoft.com/office/drawing/2014/main" id="{B66F0660-952F-1554-E90E-15FD219F803F}"/>
                </a:ext>
              </a:extLst>
            </p:cNvPr>
            <p:cNvSpPr txBox="1"/>
            <p:nvPr/>
          </p:nvSpPr>
          <p:spPr>
            <a:xfrm>
              <a:off x="1357235" y="3402377"/>
              <a:ext cx="1452956"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التعقل</a:t>
              </a:r>
              <a:endParaRPr lang="en-US" sz="1125" b="1" dirty="0">
                <a:solidFill>
                  <a:prstClr val="white"/>
                </a:solidFill>
              </a:endParaRPr>
            </a:p>
          </p:txBody>
        </p:sp>
        <p:sp>
          <p:nvSpPr>
            <p:cNvPr id="7" name="TextBox 6">
              <a:extLst>
                <a:ext uri="{FF2B5EF4-FFF2-40B4-BE49-F238E27FC236}">
                  <a16:creationId xmlns:a16="http://schemas.microsoft.com/office/drawing/2014/main" id="{CADEF733-C396-704F-D475-BE9C4D2FED15}"/>
                </a:ext>
              </a:extLst>
            </p:cNvPr>
            <p:cNvSpPr txBox="1"/>
            <p:nvPr/>
          </p:nvSpPr>
          <p:spPr>
            <a:xfrm rot="2964870">
              <a:off x="2179679" y="1700623"/>
              <a:ext cx="1407526"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الحكمة</a:t>
              </a:r>
              <a:endParaRPr lang="en-US" sz="1125" b="1" dirty="0">
                <a:solidFill>
                  <a:prstClr val="white"/>
                </a:solidFill>
              </a:endParaRPr>
            </a:p>
          </p:txBody>
        </p:sp>
        <p:sp>
          <p:nvSpPr>
            <p:cNvPr id="9" name="TextBox 8">
              <a:extLst>
                <a:ext uri="{FF2B5EF4-FFF2-40B4-BE49-F238E27FC236}">
                  <a16:creationId xmlns:a16="http://schemas.microsoft.com/office/drawing/2014/main" id="{FDCF35DA-E55E-3E86-D935-3B1671E96DB3}"/>
                </a:ext>
              </a:extLst>
            </p:cNvPr>
            <p:cNvSpPr txBox="1"/>
            <p:nvPr/>
          </p:nvSpPr>
          <p:spPr>
            <a:xfrm rot="539126">
              <a:off x="1296910" y="3069831"/>
              <a:ext cx="1682189"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الإستقرار</a:t>
              </a:r>
              <a:endParaRPr lang="en-US" sz="1125" b="1" dirty="0">
                <a:solidFill>
                  <a:prstClr val="white"/>
                </a:solidFill>
              </a:endParaRPr>
            </a:p>
          </p:txBody>
        </p:sp>
        <p:sp>
          <p:nvSpPr>
            <p:cNvPr id="10" name="TextBox 9">
              <a:extLst>
                <a:ext uri="{FF2B5EF4-FFF2-40B4-BE49-F238E27FC236}">
                  <a16:creationId xmlns:a16="http://schemas.microsoft.com/office/drawing/2014/main" id="{F22ED7D2-B560-0C42-FBC1-7F085C41010B}"/>
                </a:ext>
              </a:extLst>
            </p:cNvPr>
            <p:cNvSpPr txBox="1"/>
            <p:nvPr/>
          </p:nvSpPr>
          <p:spPr>
            <a:xfrm rot="3491986">
              <a:off x="2608344" y="1334423"/>
              <a:ext cx="1053474"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المحبة</a:t>
              </a:r>
              <a:endParaRPr lang="en-US" sz="1125" b="1" dirty="0">
                <a:solidFill>
                  <a:prstClr val="white"/>
                </a:solidFill>
              </a:endParaRPr>
            </a:p>
          </p:txBody>
        </p:sp>
        <p:sp>
          <p:nvSpPr>
            <p:cNvPr id="11" name="TextBox 10">
              <a:extLst>
                <a:ext uri="{FF2B5EF4-FFF2-40B4-BE49-F238E27FC236}">
                  <a16:creationId xmlns:a16="http://schemas.microsoft.com/office/drawing/2014/main" id="{06B28412-65FA-68A3-7E3C-AABC5F6CE43C}"/>
                </a:ext>
              </a:extLst>
            </p:cNvPr>
            <p:cNvSpPr txBox="1"/>
            <p:nvPr/>
          </p:nvSpPr>
          <p:spPr>
            <a:xfrm rot="1736984">
              <a:off x="1669198" y="2222886"/>
              <a:ext cx="1366779"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الشجاعة</a:t>
              </a:r>
              <a:endParaRPr lang="en-US" sz="1125" b="1" dirty="0">
                <a:solidFill>
                  <a:prstClr val="white"/>
                </a:solidFill>
              </a:endParaRPr>
            </a:p>
          </p:txBody>
        </p:sp>
        <p:sp>
          <p:nvSpPr>
            <p:cNvPr id="12" name="TextBox 11">
              <a:extLst>
                <a:ext uri="{FF2B5EF4-FFF2-40B4-BE49-F238E27FC236}">
                  <a16:creationId xmlns:a16="http://schemas.microsoft.com/office/drawing/2014/main" id="{791BC59D-569C-A299-29C1-8DA7DD3871CA}"/>
                </a:ext>
              </a:extLst>
            </p:cNvPr>
            <p:cNvSpPr txBox="1"/>
            <p:nvPr/>
          </p:nvSpPr>
          <p:spPr>
            <a:xfrm rot="1080295">
              <a:off x="1598533" y="2649830"/>
              <a:ext cx="1482257"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الإعتدال</a:t>
              </a:r>
              <a:endParaRPr lang="en-US" sz="1125" b="1" dirty="0">
                <a:solidFill>
                  <a:prstClr val="white"/>
                </a:solidFill>
              </a:endParaRPr>
            </a:p>
          </p:txBody>
        </p:sp>
        <p:sp>
          <p:nvSpPr>
            <p:cNvPr id="13" name="TextBox 12">
              <a:extLst>
                <a:ext uri="{FF2B5EF4-FFF2-40B4-BE49-F238E27FC236}">
                  <a16:creationId xmlns:a16="http://schemas.microsoft.com/office/drawing/2014/main" id="{CA306032-13A4-3350-1945-96E502E3703B}"/>
                </a:ext>
              </a:extLst>
            </p:cNvPr>
            <p:cNvSpPr txBox="1"/>
            <p:nvPr/>
          </p:nvSpPr>
          <p:spPr>
            <a:xfrm rot="4130132">
              <a:off x="3119588" y="1186034"/>
              <a:ext cx="992731"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الرجاء</a:t>
              </a:r>
              <a:endParaRPr lang="en-US" sz="1125" b="1" dirty="0">
                <a:solidFill>
                  <a:prstClr val="white"/>
                </a:solidFill>
              </a:endParaRPr>
            </a:p>
          </p:txBody>
        </p:sp>
        <p:sp>
          <p:nvSpPr>
            <p:cNvPr id="14" name="TextBox 13">
              <a:extLst>
                <a:ext uri="{FF2B5EF4-FFF2-40B4-BE49-F238E27FC236}">
                  <a16:creationId xmlns:a16="http://schemas.microsoft.com/office/drawing/2014/main" id="{4D8DFD8F-2116-4843-7CFA-6AE8F638FD83}"/>
                </a:ext>
              </a:extLst>
            </p:cNvPr>
            <p:cNvSpPr txBox="1"/>
            <p:nvPr/>
          </p:nvSpPr>
          <p:spPr>
            <a:xfrm rot="4806692">
              <a:off x="3402154" y="1068017"/>
              <a:ext cx="1270417"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الإيمان</a:t>
              </a:r>
              <a:endParaRPr lang="en-US" sz="1125" b="1" dirty="0">
                <a:solidFill>
                  <a:prstClr val="white"/>
                </a:solidFill>
              </a:endParaRPr>
            </a:p>
          </p:txBody>
        </p:sp>
        <p:sp>
          <p:nvSpPr>
            <p:cNvPr id="15" name="TextBox 14">
              <a:extLst>
                <a:ext uri="{FF2B5EF4-FFF2-40B4-BE49-F238E27FC236}">
                  <a16:creationId xmlns:a16="http://schemas.microsoft.com/office/drawing/2014/main" id="{EB798FFF-46D4-F6E3-C758-FFD1C22A8200}"/>
                </a:ext>
              </a:extLst>
            </p:cNvPr>
            <p:cNvSpPr txBox="1"/>
            <p:nvPr/>
          </p:nvSpPr>
          <p:spPr>
            <a:xfrm rot="16729824">
              <a:off x="3700074" y="1255456"/>
              <a:ext cx="1593228"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الصبر</a:t>
              </a:r>
              <a:endParaRPr lang="en-US" sz="1125" b="1" dirty="0">
                <a:solidFill>
                  <a:prstClr val="white"/>
                </a:solidFill>
              </a:endParaRPr>
            </a:p>
          </p:txBody>
        </p:sp>
        <p:sp>
          <p:nvSpPr>
            <p:cNvPr id="16" name="TextBox 15">
              <a:extLst>
                <a:ext uri="{FF2B5EF4-FFF2-40B4-BE49-F238E27FC236}">
                  <a16:creationId xmlns:a16="http://schemas.microsoft.com/office/drawing/2014/main" id="{99EBA291-E66C-E0F7-BAA8-5290B381189D}"/>
                </a:ext>
              </a:extLst>
            </p:cNvPr>
            <p:cNvSpPr txBox="1"/>
            <p:nvPr/>
          </p:nvSpPr>
          <p:spPr>
            <a:xfrm rot="17978308">
              <a:off x="4348593" y="1490622"/>
              <a:ext cx="1459592"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الوداعة</a:t>
              </a:r>
              <a:endParaRPr lang="en-US" sz="1125" b="1" dirty="0">
                <a:solidFill>
                  <a:prstClr val="white"/>
                </a:solidFill>
              </a:endParaRPr>
            </a:p>
          </p:txBody>
        </p:sp>
        <p:sp>
          <p:nvSpPr>
            <p:cNvPr id="17" name="TextBox 16">
              <a:extLst>
                <a:ext uri="{FF2B5EF4-FFF2-40B4-BE49-F238E27FC236}">
                  <a16:creationId xmlns:a16="http://schemas.microsoft.com/office/drawing/2014/main" id="{1CE33BC8-BF58-10F2-EE02-BE3486DC662C}"/>
                </a:ext>
              </a:extLst>
            </p:cNvPr>
            <p:cNvSpPr txBox="1"/>
            <p:nvPr/>
          </p:nvSpPr>
          <p:spPr>
            <a:xfrm rot="17284719">
              <a:off x="4051412" y="1393431"/>
              <a:ext cx="1421409"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الصدق</a:t>
              </a:r>
              <a:endParaRPr lang="en-US" sz="1125" b="1" dirty="0">
                <a:solidFill>
                  <a:prstClr val="white"/>
                </a:solidFill>
              </a:endParaRPr>
            </a:p>
          </p:txBody>
        </p:sp>
        <p:sp>
          <p:nvSpPr>
            <p:cNvPr id="18" name="TextBox 17">
              <a:extLst>
                <a:ext uri="{FF2B5EF4-FFF2-40B4-BE49-F238E27FC236}">
                  <a16:creationId xmlns:a16="http://schemas.microsoft.com/office/drawing/2014/main" id="{ACD15E5C-8A6E-FBBB-724B-BA5413B8436F}"/>
                </a:ext>
              </a:extLst>
            </p:cNvPr>
            <p:cNvSpPr txBox="1"/>
            <p:nvPr/>
          </p:nvSpPr>
          <p:spPr>
            <a:xfrm rot="19011519">
              <a:off x="4900863" y="1718711"/>
              <a:ext cx="1604629"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الفكاهة</a:t>
              </a:r>
              <a:endParaRPr lang="en-US" sz="1125" b="1" dirty="0">
                <a:solidFill>
                  <a:prstClr val="white"/>
                </a:solidFill>
              </a:endParaRPr>
            </a:p>
          </p:txBody>
        </p:sp>
        <p:sp>
          <p:nvSpPr>
            <p:cNvPr id="19" name="TextBox 18">
              <a:extLst>
                <a:ext uri="{FF2B5EF4-FFF2-40B4-BE49-F238E27FC236}">
                  <a16:creationId xmlns:a16="http://schemas.microsoft.com/office/drawing/2014/main" id="{47F03A4A-C340-457F-A0DB-0280BD0431E9}"/>
                </a:ext>
              </a:extLst>
            </p:cNvPr>
            <p:cNvSpPr txBox="1"/>
            <p:nvPr/>
          </p:nvSpPr>
          <p:spPr>
            <a:xfrm rot="19515760">
              <a:off x="4871562" y="2065656"/>
              <a:ext cx="1658059" cy="252358"/>
            </a:xfrm>
            <a:prstGeom prst="rect">
              <a:avLst/>
            </a:prstGeom>
            <a:noFill/>
          </p:spPr>
          <p:txBody>
            <a:bodyPr>
              <a:spAutoFit/>
            </a:bodyPr>
            <a:lstStyle/>
            <a:p>
              <a:pPr algn="ctr" defTabSz="342900" eaLnBrk="1" fontAlgn="auto" hangingPunct="1">
                <a:spcBef>
                  <a:spcPts val="0"/>
                </a:spcBef>
                <a:spcAft>
                  <a:spcPts val="0"/>
                </a:spcAft>
                <a:defRPr/>
              </a:pPr>
              <a:r>
                <a:rPr lang="ar-JO" sz="900" b="1" dirty="0">
                  <a:solidFill>
                    <a:prstClr val="white"/>
                  </a:solidFill>
                </a:rPr>
                <a:t>الحس الجمالي</a:t>
              </a:r>
              <a:endParaRPr lang="en-US" sz="900" b="1" dirty="0">
                <a:solidFill>
                  <a:prstClr val="white"/>
                </a:solidFill>
              </a:endParaRPr>
            </a:p>
          </p:txBody>
        </p:sp>
        <p:sp>
          <p:nvSpPr>
            <p:cNvPr id="20" name="TextBox 19">
              <a:extLst>
                <a:ext uri="{FF2B5EF4-FFF2-40B4-BE49-F238E27FC236}">
                  <a16:creationId xmlns:a16="http://schemas.microsoft.com/office/drawing/2014/main" id="{335B46E4-2BCB-E8EA-A3B4-FCEB978972C4}"/>
                </a:ext>
              </a:extLst>
            </p:cNvPr>
            <p:cNvSpPr txBox="1"/>
            <p:nvPr/>
          </p:nvSpPr>
          <p:spPr>
            <a:xfrm rot="19692228">
              <a:off x="5285215" y="2148258"/>
              <a:ext cx="1489151"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النزاهة</a:t>
              </a:r>
              <a:endParaRPr lang="en-US" sz="1125" b="1" dirty="0">
                <a:solidFill>
                  <a:prstClr val="white"/>
                </a:solidFill>
              </a:endParaRPr>
            </a:p>
          </p:txBody>
        </p:sp>
        <p:sp>
          <p:nvSpPr>
            <p:cNvPr id="21" name="TextBox 20">
              <a:extLst>
                <a:ext uri="{FF2B5EF4-FFF2-40B4-BE49-F238E27FC236}">
                  <a16:creationId xmlns:a16="http://schemas.microsoft.com/office/drawing/2014/main" id="{D73962C6-5B98-15E1-6D50-B62D7AE85BEB}"/>
                </a:ext>
              </a:extLst>
            </p:cNvPr>
            <p:cNvSpPr txBox="1"/>
            <p:nvPr/>
          </p:nvSpPr>
          <p:spPr>
            <a:xfrm rot="19202445">
              <a:off x="1960479" y="4542887"/>
              <a:ext cx="1673571" cy="291054"/>
            </a:xfrm>
            <a:prstGeom prst="rect">
              <a:avLst/>
            </a:prstGeom>
            <a:noFill/>
          </p:spPr>
          <p:txBody>
            <a:bodyPr>
              <a:spAutoFit/>
            </a:bodyPr>
            <a:lstStyle/>
            <a:p>
              <a:pPr algn="ctr" defTabSz="342900" eaLnBrk="1" fontAlgn="auto" hangingPunct="1">
                <a:spcBef>
                  <a:spcPts val="0"/>
                </a:spcBef>
                <a:spcAft>
                  <a:spcPts val="0"/>
                </a:spcAft>
                <a:defRPr/>
              </a:pPr>
              <a:r>
                <a:rPr lang="ar-JO" sz="1130" b="1" dirty="0">
                  <a:solidFill>
                    <a:prstClr val="white"/>
                  </a:solidFill>
                </a:rPr>
                <a:t>الإنفتاح</a:t>
              </a:r>
              <a:endParaRPr lang="en-US" sz="1130" b="1" dirty="0">
                <a:solidFill>
                  <a:prstClr val="white"/>
                </a:solidFill>
              </a:endParaRPr>
            </a:p>
          </p:txBody>
        </p:sp>
        <p:sp>
          <p:nvSpPr>
            <p:cNvPr id="22" name="TextBox 21">
              <a:extLst>
                <a:ext uri="{FF2B5EF4-FFF2-40B4-BE49-F238E27FC236}">
                  <a16:creationId xmlns:a16="http://schemas.microsoft.com/office/drawing/2014/main" id="{6A7622C2-F197-FC5D-1AB1-561A52F2BAEE}"/>
                </a:ext>
              </a:extLst>
            </p:cNvPr>
            <p:cNvSpPr txBox="1"/>
            <p:nvPr/>
          </p:nvSpPr>
          <p:spPr>
            <a:xfrm rot="20248119">
              <a:off x="5373117" y="2422473"/>
              <a:ext cx="1527069"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الطموح</a:t>
              </a:r>
              <a:endParaRPr lang="en-US" sz="1125" b="1" dirty="0">
                <a:solidFill>
                  <a:prstClr val="white"/>
                </a:solidFill>
              </a:endParaRPr>
            </a:p>
          </p:txBody>
        </p:sp>
        <p:sp>
          <p:nvSpPr>
            <p:cNvPr id="23" name="TextBox 22">
              <a:extLst>
                <a:ext uri="{FF2B5EF4-FFF2-40B4-BE49-F238E27FC236}">
                  <a16:creationId xmlns:a16="http://schemas.microsoft.com/office/drawing/2014/main" id="{A6D9151F-CBB8-4740-F9CC-D7FFA8463334}"/>
                </a:ext>
              </a:extLst>
            </p:cNvPr>
            <p:cNvSpPr txBox="1"/>
            <p:nvPr/>
          </p:nvSpPr>
          <p:spPr>
            <a:xfrm rot="18530753">
              <a:off x="2054308" y="4974724"/>
              <a:ext cx="1527278"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الفضول</a:t>
              </a:r>
              <a:endParaRPr lang="en-US" sz="1125" b="1" dirty="0">
                <a:solidFill>
                  <a:prstClr val="white"/>
                </a:solidFill>
              </a:endParaRPr>
            </a:p>
          </p:txBody>
        </p:sp>
        <p:sp>
          <p:nvSpPr>
            <p:cNvPr id="24" name="TextBox 23">
              <a:extLst>
                <a:ext uri="{FF2B5EF4-FFF2-40B4-BE49-F238E27FC236}">
                  <a16:creationId xmlns:a16="http://schemas.microsoft.com/office/drawing/2014/main" id="{B85A4F3C-7CAA-69B8-1B32-F5DADEA34D7F}"/>
                </a:ext>
              </a:extLst>
            </p:cNvPr>
            <p:cNvSpPr txBox="1"/>
            <p:nvPr/>
          </p:nvSpPr>
          <p:spPr>
            <a:xfrm rot="16439541">
              <a:off x="3052135" y="5132241"/>
              <a:ext cx="2058354" cy="289044"/>
            </a:xfrm>
            <a:prstGeom prst="rect">
              <a:avLst/>
            </a:prstGeom>
            <a:noFill/>
          </p:spPr>
          <p:txBody>
            <a:bodyPr>
              <a:spAutoFit/>
            </a:bodyPr>
            <a:lstStyle/>
            <a:p>
              <a:pPr algn="ctr" defTabSz="342900" eaLnBrk="1" fontAlgn="auto" hangingPunct="1">
                <a:spcBef>
                  <a:spcPts val="0"/>
                </a:spcBef>
                <a:spcAft>
                  <a:spcPts val="0"/>
                </a:spcAft>
                <a:defRPr/>
              </a:pPr>
              <a:r>
                <a:rPr lang="ar-JO" sz="1130" b="1" dirty="0">
                  <a:solidFill>
                    <a:prstClr val="white"/>
                  </a:solidFill>
                </a:rPr>
                <a:t>الشجاعة الفكرية</a:t>
              </a:r>
              <a:endParaRPr lang="en-US" sz="1130" b="1" dirty="0">
                <a:solidFill>
                  <a:prstClr val="white"/>
                </a:solidFill>
              </a:endParaRPr>
            </a:p>
          </p:txBody>
        </p:sp>
        <p:sp>
          <p:nvSpPr>
            <p:cNvPr id="25" name="TextBox 24">
              <a:extLst>
                <a:ext uri="{FF2B5EF4-FFF2-40B4-BE49-F238E27FC236}">
                  <a16:creationId xmlns:a16="http://schemas.microsoft.com/office/drawing/2014/main" id="{128D3AF7-A321-9E8A-2452-9E6510ECC82C}"/>
                </a:ext>
              </a:extLst>
            </p:cNvPr>
            <p:cNvSpPr txBox="1"/>
            <p:nvPr/>
          </p:nvSpPr>
          <p:spPr>
            <a:xfrm rot="19668784">
              <a:off x="1805359" y="4305538"/>
              <a:ext cx="1489151"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الإهتمام</a:t>
              </a:r>
              <a:endParaRPr lang="en-US" sz="1125" b="1" dirty="0">
                <a:solidFill>
                  <a:prstClr val="white"/>
                </a:solidFill>
              </a:endParaRPr>
            </a:p>
          </p:txBody>
        </p:sp>
        <p:sp>
          <p:nvSpPr>
            <p:cNvPr id="26" name="TextBox 25">
              <a:extLst>
                <a:ext uri="{FF2B5EF4-FFF2-40B4-BE49-F238E27FC236}">
                  <a16:creationId xmlns:a16="http://schemas.microsoft.com/office/drawing/2014/main" id="{AD101E42-BEE5-2C0D-6799-7297359D5F4A}"/>
                </a:ext>
              </a:extLst>
            </p:cNvPr>
            <p:cNvSpPr txBox="1"/>
            <p:nvPr/>
          </p:nvSpPr>
          <p:spPr>
            <a:xfrm rot="20291787">
              <a:off x="1426177" y="4097273"/>
              <a:ext cx="1490874"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التواضع</a:t>
              </a:r>
              <a:endParaRPr lang="en-US" sz="1125" b="1" dirty="0">
                <a:solidFill>
                  <a:prstClr val="white"/>
                </a:solidFill>
              </a:endParaRPr>
            </a:p>
          </p:txBody>
        </p:sp>
        <p:sp>
          <p:nvSpPr>
            <p:cNvPr id="27" name="TextBox 26">
              <a:extLst>
                <a:ext uri="{FF2B5EF4-FFF2-40B4-BE49-F238E27FC236}">
                  <a16:creationId xmlns:a16="http://schemas.microsoft.com/office/drawing/2014/main" id="{EDB06429-6D09-EFD6-2867-82FB3603D03C}"/>
                </a:ext>
              </a:extLst>
            </p:cNvPr>
            <p:cNvSpPr txBox="1"/>
            <p:nvPr/>
          </p:nvSpPr>
          <p:spPr>
            <a:xfrm rot="20813347">
              <a:off x="1295187" y="3797891"/>
              <a:ext cx="1278877"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المحبة</a:t>
              </a:r>
              <a:endParaRPr lang="en-US" sz="1125" b="1" dirty="0">
                <a:solidFill>
                  <a:prstClr val="white"/>
                </a:solidFill>
              </a:endParaRPr>
            </a:p>
          </p:txBody>
        </p:sp>
        <p:sp>
          <p:nvSpPr>
            <p:cNvPr id="28" name="TextBox 27">
              <a:extLst>
                <a:ext uri="{FF2B5EF4-FFF2-40B4-BE49-F238E27FC236}">
                  <a16:creationId xmlns:a16="http://schemas.microsoft.com/office/drawing/2014/main" id="{D2DC595A-2170-9092-6E43-B32A6CE11759}"/>
                </a:ext>
              </a:extLst>
            </p:cNvPr>
            <p:cNvSpPr txBox="1"/>
            <p:nvPr/>
          </p:nvSpPr>
          <p:spPr>
            <a:xfrm rot="17900252">
              <a:off x="2356186" y="4933939"/>
              <a:ext cx="1702568"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الدقة</a:t>
              </a:r>
              <a:endParaRPr lang="en-US" sz="1125" b="1" dirty="0">
                <a:solidFill>
                  <a:prstClr val="white"/>
                </a:solidFill>
              </a:endParaRPr>
            </a:p>
          </p:txBody>
        </p:sp>
        <p:sp>
          <p:nvSpPr>
            <p:cNvPr id="29" name="TextBox 28">
              <a:extLst>
                <a:ext uri="{FF2B5EF4-FFF2-40B4-BE49-F238E27FC236}">
                  <a16:creationId xmlns:a16="http://schemas.microsoft.com/office/drawing/2014/main" id="{3E77716B-5FA3-4EE2-63B9-05E84F1B19ED}"/>
                </a:ext>
              </a:extLst>
            </p:cNvPr>
            <p:cNvSpPr txBox="1"/>
            <p:nvPr/>
          </p:nvSpPr>
          <p:spPr>
            <a:xfrm rot="17435740">
              <a:off x="2597784" y="5234188"/>
              <a:ext cx="1615791"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الإبداع</a:t>
              </a:r>
              <a:endParaRPr lang="en-US" sz="1125" b="1" dirty="0">
                <a:solidFill>
                  <a:prstClr val="white"/>
                </a:solidFill>
              </a:endParaRPr>
            </a:p>
          </p:txBody>
        </p:sp>
        <p:sp>
          <p:nvSpPr>
            <p:cNvPr id="30" name="TextBox 29">
              <a:extLst>
                <a:ext uri="{FF2B5EF4-FFF2-40B4-BE49-F238E27FC236}">
                  <a16:creationId xmlns:a16="http://schemas.microsoft.com/office/drawing/2014/main" id="{EAFB88F2-123E-265C-9F4E-8CAE994BE151}"/>
                </a:ext>
              </a:extLst>
            </p:cNvPr>
            <p:cNvSpPr txBox="1"/>
            <p:nvPr/>
          </p:nvSpPr>
          <p:spPr>
            <a:xfrm rot="16542184">
              <a:off x="2969540" y="5332245"/>
              <a:ext cx="1520336"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الإستقلال</a:t>
              </a:r>
              <a:endParaRPr lang="en-US" sz="1125" b="1" dirty="0">
                <a:solidFill>
                  <a:prstClr val="white"/>
                </a:solidFill>
              </a:endParaRPr>
            </a:p>
          </p:txBody>
        </p:sp>
        <p:sp>
          <p:nvSpPr>
            <p:cNvPr id="31" name="TextBox 30">
              <a:extLst>
                <a:ext uri="{FF2B5EF4-FFF2-40B4-BE49-F238E27FC236}">
                  <a16:creationId xmlns:a16="http://schemas.microsoft.com/office/drawing/2014/main" id="{3F49F55C-A982-6E8D-03C0-1CF91B8DE1DA}"/>
                </a:ext>
              </a:extLst>
            </p:cNvPr>
            <p:cNvSpPr txBox="1"/>
            <p:nvPr/>
          </p:nvSpPr>
          <p:spPr>
            <a:xfrm rot="5400000">
              <a:off x="3605459" y="5420759"/>
              <a:ext cx="1541162"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اللطف</a:t>
              </a:r>
              <a:endParaRPr lang="en-US" sz="1125" b="1" dirty="0">
                <a:solidFill>
                  <a:prstClr val="white"/>
                </a:solidFill>
              </a:endParaRPr>
            </a:p>
          </p:txBody>
        </p:sp>
        <p:sp>
          <p:nvSpPr>
            <p:cNvPr id="32" name="TextBox 31">
              <a:extLst>
                <a:ext uri="{FF2B5EF4-FFF2-40B4-BE49-F238E27FC236}">
                  <a16:creationId xmlns:a16="http://schemas.microsoft.com/office/drawing/2014/main" id="{F0A6051B-9028-E4C7-DC24-15DF55957A9A}"/>
                </a:ext>
              </a:extLst>
            </p:cNvPr>
            <p:cNvSpPr txBox="1"/>
            <p:nvPr/>
          </p:nvSpPr>
          <p:spPr>
            <a:xfrm rot="20866620">
              <a:off x="5597179" y="2617722"/>
              <a:ext cx="1583946"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الغيرة</a:t>
              </a:r>
              <a:endParaRPr lang="en-US" sz="1125" b="1" dirty="0">
                <a:solidFill>
                  <a:prstClr val="white"/>
                </a:solidFill>
              </a:endParaRPr>
            </a:p>
          </p:txBody>
        </p:sp>
        <p:sp>
          <p:nvSpPr>
            <p:cNvPr id="33" name="TextBox 32">
              <a:extLst>
                <a:ext uri="{FF2B5EF4-FFF2-40B4-BE49-F238E27FC236}">
                  <a16:creationId xmlns:a16="http://schemas.microsoft.com/office/drawing/2014/main" id="{005AA36A-9B57-0DDA-62F7-722C94069552}"/>
                </a:ext>
              </a:extLst>
            </p:cNvPr>
            <p:cNvSpPr txBox="1"/>
            <p:nvPr/>
          </p:nvSpPr>
          <p:spPr>
            <a:xfrm rot="21311338">
              <a:off x="5612690" y="2911029"/>
              <a:ext cx="1518452"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الكرامة</a:t>
              </a:r>
              <a:endParaRPr lang="en-US" sz="1125" b="1" dirty="0">
                <a:solidFill>
                  <a:prstClr val="white"/>
                </a:solidFill>
              </a:endParaRPr>
            </a:p>
          </p:txBody>
        </p:sp>
        <p:sp>
          <p:nvSpPr>
            <p:cNvPr id="34" name="TextBox 33">
              <a:extLst>
                <a:ext uri="{FF2B5EF4-FFF2-40B4-BE49-F238E27FC236}">
                  <a16:creationId xmlns:a16="http://schemas.microsoft.com/office/drawing/2014/main" id="{209C6462-5198-C5BF-0F0C-E56D6C95179C}"/>
                </a:ext>
              </a:extLst>
            </p:cNvPr>
            <p:cNvSpPr txBox="1"/>
            <p:nvPr/>
          </p:nvSpPr>
          <p:spPr>
            <a:xfrm>
              <a:off x="5445506" y="3258326"/>
              <a:ext cx="1494321"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المودة</a:t>
              </a:r>
              <a:endParaRPr lang="en-US" sz="1125" b="1" dirty="0">
                <a:solidFill>
                  <a:prstClr val="white"/>
                </a:solidFill>
              </a:endParaRPr>
            </a:p>
          </p:txBody>
        </p:sp>
        <p:sp>
          <p:nvSpPr>
            <p:cNvPr id="35" name="TextBox 34">
              <a:extLst>
                <a:ext uri="{FF2B5EF4-FFF2-40B4-BE49-F238E27FC236}">
                  <a16:creationId xmlns:a16="http://schemas.microsoft.com/office/drawing/2014/main" id="{ADF9F2EC-5FF4-6725-453A-018998243209}"/>
                </a:ext>
              </a:extLst>
            </p:cNvPr>
            <p:cNvSpPr txBox="1"/>
            <p:nvPr/>
          </p:nvSpPr>
          <p:spPr>
            <a:xfrm rot="302938">
              <a:off x="5560983" y="3560989"/>
              <a:ext cx="1492598"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الأمانة</a:t>
              </a:r>
              <a:endParaRPr lang="en-US" sz="1125" b="1" dirty="0">
                <a:solidFill>
                  <a:prstClr val="white"/>
                </a:solidFill>
              </a:endParaRPr>
            </a:p>
          </p:txBody>
        </p:sp>
        <p:sp>
          <p:nvSpPr>
            <p:cNvPr id="36" name="TextBox 35">
              <a:extLst>
                <a:ext uri="{FF2B5EF4-FFF2-40B4-BE49-F238E27FC236}">
                  <a16:creationId xmlns:a16="http://schemas.microsoft.com/office/drawing/2014/main" id="{A1D83C8A-1BDC-8C7C-CB05-E44BD6EF6421}"/>
                </a:ext>
              </a:extLst>
            </p:cNvPr>
            <p:cNvSpPr txBox="1"/>
            <p:nvPr/>
          </p:nvSpPr>
          <p:spPr>
            <a:xfrm rot="838742">
              <a:off x="5564431" y="3845618"/>
              <a:ext cx="1561540"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الكياسة</a:t>
              </a:r>
              <a:endParaRPr lang="en-US" sz="1125" b="1" dirty="0">
                <a:solidFill>
                  <a:prstClr val="white"/>
                </a:solidFill>
              </a:endParaRPr>
            </a:p>
          </p:txBody>
        </p:sp>
        <p:sp>
          <p:nvSpPr>
            <p:cNvPr id="37" name="TextBox 36">
              <a:extLst>
                <a:ext uri="{FF2B5EF4-FFF2-40B4-BE49-F238E27FC236}">
                  <a16:creationId xmlns:a16="http://schemas.microsoft.com/office/drawing/2014/main" id="{C934421D-00DC-3B45-8523-3E2CA1250C83}"/>
                </a:ext>
              </a:extLst>
            </p:cNvPr>
            <p:cNvSpPr txBox="1"/>
            <p:nvPr/>
          </p:nvSpPr>
          <p:spPr>
            <a:xfrm rot="1594078">
              <a:off x="5405864" y="4118099"/>
              <a:ext cx="1496045"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الإجتهاد</a:t>
              </a:r>
              <a:endParaRPr lang="en-US" sz="1125" b="1" dirty="0">
                <a:solidFill>
                  <a:prstClr val="white"/>
                </a:solidFill>
              </a:endParaRPr>
            </a:p>
          </p:txBody>
        </p:sp>
        <p:sp>
          <p:nvSpPr>
            <p:cNvPr id="38" name="TextBox 37">
              <a:extLst>
                <a:ext uri="{FF2B5EF4-FFF2-40B4-BE49-F238E27FC236}">
                  <a16:creationId xmlns:a16="http://schemas.microsoft.com/office/drawing/2014/main" id="{32139746-339B-DD80-77F6-44204282D7B3}"/>
                </a:ext>
              </a:extLst>
            </p:cNvPr>
            <p:cNvSpPr txBox="1"/>
            <p:nvPr/>
          </p:nvSpPr>
          <p:spPr>
            <a:xfrm rot="2291909">
              <a:off x="5292109" y="4420952"/>
              <a:ext cx="1454680"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الولاء</a:t>
              </a:r>
              <a:endParaRPr lang="en-US" sz="1125" b="1" dirty="0">
                <a:solidFill>
                  <a:prstClr val="white"/>
                </a:solidFill>
              </a:endParaRPr>
            </a:p>
          </p:txBody>
        </p:sp>
        <p:sp>
          <p:nvSpPr>
            <p:cNvPr id="39" name="TextBox 38">
              <a:extLst>
                <a:ext uri="{FF2B5EF4-FFF2-40B4-BE49-F238E27FC236}">
                  <a16:creationId xmlns:a16="http://schemas.microsoft.com/office/drawing/2014/main" id="{7E732A10-B455-8EAE-DEFF-9DC024236213}"/>
                </a:ext>
              </a:extLst>
            </p:cNvPr>
            <p:cNvSpPr txBox="1"/>
            <p:nvPr/>
          </p:nvSpPr>
          <p:spPr>
            <a:xfrm rot="2509626">
              <a:off x="5043917" y="4646572"/>
              <a:ext cx="1561540" cy="290212"/>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الحياء</a:t>
              </a:r>
              <a:endParaRPr lang="en-US" sz="1125" b="1" dirty="0">
                <a:solidFill>
                  <a:prstClr val="white"/>
                </a:solidFill>
              </a:endParaRPr>
            </a:p>
          </p:txBody>
        </p:sp>
        <p:sp>
          <p:nvSpPr>
            <p:cNvPr id="40" name="TextBox 39">
              <a:extLst>
                <a:ext uri="{FF2B5EF4-FFF2-40B4-BE49-F238E27FC236}">
                  <a16:creationId xmlns:a16="http://schemas.microsoft.com/office/drawing/2014/main" id="{7A4ACE82-A13C-5EBB-5417-B7BB9C04732B}"/>
                </a:ext>
              </a:extLst>
            </p:cNvPr>
            <p:cNvSpPr txBox="1"/>
            <p:nvPr/>
          </p:nvSpPr>
          <p:spPr>
            <a:xfrm rot="2933302">
              <a:off x="4848153" y="4860179"/>
              <a:ext cx="1537691"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الأدب</a:t>
              </a:r>
              <a:endParaRPr lang="en-US" sz="1125" b="1" dirty="0">
                <a:solidFill>
                  <a:prstClr val="white"/>
                </a:solidFill>
              </a:endParaRPr>
            </a:p>
          </p:txBody>
        </p:sp>
        <p:sp>
          <p:nvSpPr>
            <p:cNvPr id="41" name="TextBox 40">
              <a:extLst>
                <a:ext uri="{FF2B5EF4-FFF2-40B4-BE49-F238E27FC236}">
                  <a16:creationId xmlns:a16="http://schemas.microsoft.com/office/drawing/2014/main" id="{BD58D2B8-450D-9558-CE0A-18343C9B0D94}"/>
                </a:ext>
              </a:extLst>
            </p:cNvPr>
            <p:cNvSpPr txBox="1"/>
            <p:nvPr/>
          </p:nvSpPr>
          <p:spPr>
            <a:xfrm rot="3687653">
              <a:off x="4581566" y="4884475"/>
              <a:ext cx="1374550"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الشهامة</a:t>
              </a:r>
              <a:endParaRPr lang="en-US" sz="1125" b="1" dirty="0">
                <a:solidFill>
                  <a:prstClr val="white"/>
                </a:solidFill>
              </a:endParaRPr>
            </a:p>
          </p:txBody>
        </p:sp>
        <p:sp>
          <p:nvSpPr>
            <p:cNvPr id="42" name="TextBox 41">
              <a:extLst>
                <a:ext uri="{FF2B5EF4-FFF2-40B4-BE49-F238E27FC236}">
                  <a16:creationId xmlns:a16="http://schemas.microsoft.com/office/drawing/2014/main" id="{9CC43AE3-F202-EA8F-C354-A4E8F01D3A6C}"/>
                </a:ext>
              </a:extLst>
            </p:cNvPr>
            <p:cNvSpPr txBox="1"/>
            <p:nvPr/>
          </p:nvSpPr>
          <p:spPr>
            <a:xfrm rot="4017520">
              <a:off x="4264844" y="5178651"/>
              <a:ext cx="1504716"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الصلاح</a:t>
              </a:r>
              <a:endParaRPr lang="en-US" sz="1125" b="1" dirty="0">
                <a:solidFill>
                  <a:prstClr val="white"/>
                </a:solidFill>
              </a:endParaRPr>
            </a:p>
          </p:txBody>
        </p:sp>
        <p:sp>
          <p:nvSpPr>
            <p:cNvPr id="43" name="TextBox 42">
              <a:extLst>
                <a:ext uri="{FF2B5EF4-FFF2-40B4-BE49-F238E27FC236}">
                  <a16:creationId xmlns:a16="http://schemas.microsoft.com/office/drawing/2014/main" id="{D2FC01DD-2142-C365-4E16-96493A27E9D6}"/>
                </a:ext>
              </a:extLst>
            </p:cNvPr>
            <p:cNvSpPr txBox="1"/>
            <p:nvPr/>
          </p:nvSpPr>
          <p:spPr>
            <a:xfrm rot="4931845">
              <a:off x="3920966" y="5202080"/>
              <a:ext cx="1513393"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الرحمة</a:t>
              </a:r>
              <a:endParaRPr lang="en-US" sz="1125" b="1" dirty="0">
                <a:solidFill>
                  <a:prstClr val="white"/>
                </a:solidFill>
              </a:endParaRPr>
            </a:p>
          </p:txBody>
        </p:sp>
        <p:sp>
          <p:nvSpPr>
            <p:cNvPr id="84" name="TextBox 83">
              <a:extLst>
                <a:ext uri="{FF2B5EF4-FFF2-40B4-BE49-F238E27FC236}">
                  <a16:creationId xmlns:a16="http://schemas.microsoft.com/office/drawing/2014/main" id="{F68370C9-C5BD-CC62-65BA-7C3928F51191}"/>
                </a:ext>
              </a:extLst>
            </p:cNvPr>
            <p:cNvSpPr txBox="1"/>
            <p:nvPr/>
          </p:nvSpPr>
          <p:spPr>
            <a:xfrm rot="18565751">
              <a:off x="4607755" y="1635539"/>
              <a:ext cx="1527278" cy="288208"/>
            </a:xfrm>
            <a:prstGeom prst="rect">
              <a:avLst/>
            </a:prstGeom>
            <a:noFill/>
          </p:spPr>
          <p:txBody>
            <a:bodyPr>
              <a:spAutoFit/>
            </a:bodyPr>
            <a:lstStyle/>
            <a:p>
              <a:pPr algn="ctr" defTabSz="342900" eaLnBrk="1" fontAlgn="auto" hangingPunct="1">
                <a:spcBef>
                  <a:spcPts val="0"/>
                </a:spcBef>
                <a:spcAft>
                  <a:spcPts val="0"/>
                </a:spcAft>
                <a:defRPr/>
              </a:pPr>
              <a:r>
                <a:rPr lang="ar-JO" sz="1125" b="1" dirty="0">
                  <a:solidFill>
                    <a:prstClr val="white"/>
                  </a:solidFill>
                </a:rPr>
                <a:t>الإمتنان</a:t>
              </a:r>
              <a:endParaRPr lang="en-US" sz="1125" b="1" dirty="0">
                <a:solidFill>
                  <a:prstClr val="white"/>
                </a:solidFill>
              </a:endParaRPr>
            </a:p>
          </p:txBody>
        </p:sp>
        <p:sp>
          <p:nvSpPr>
            <p:cNvPr id="85" name="Oval 84">
              <a:extLst>
                <a:ext uri="{FF2B5EF4-FFF2-40B4-BE49-F238E27FC236}">
                  <a16:creationId xmlns:a16="http://schemas.microsoft.com/office/drawing/2014/main" id="{FE6180EA-DE97-9D0C-B256-FFA2CC303552}"/>
                </a:ext>
              </a:extLst>
            </p:cNvPr>
            <p:cNvSpPr/>
            <p:nvPr/>
          </p:nvSpPr>
          <p:spPr>
            <a:xfrm>
              <a:off x="3161796" y="2282951"/>
              <a:ext cx="2152720" cy="2068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latin typeface="Arial" panose="020B0604020202020204" pitchFamily="34" charset="0"/>
                <a:cs typeface="Arial" panose="020B0604020202020204" pitchFamily="34" charset="0"/>
              </a:endParaRPr>
            </a:p>
          </p:txBody>
        </p:sp>
        <p:cxnSp>
          <p:nvCxnSpPr>
            <p:cNvPr id="96" name="Straight Connector 95">
              <a:extLst>
                <a:ext uri="{FF2B5EF4-FFF2-40B4-BE49-F238E27FC236}">
                  <a16:creationId xmlns:a16="http://schemas.microsoft.com/office/drawing/2014/main" id="{3B7FB8A0-DF9F-AA9C-D82F-887DC2151926}"/>
                </a:ext>
              </a:extLst>
            </p:cNvPr>
            <p:cNvCxnSpPr>
              <a:cxnSpLocks/>
            </p:cNvCxnSpPr>
            <p:nvPr/>
          </p:nvCxnSpPr>
          <p:spPr>
            <a:xfrm flipH="1">
              <a:off x="4249359" y="884103"/>
              <a:ext cx="44812" cy="19958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D29FFB1-BEB0-2D57-DCCD-65B758EEF6CA}"/>
                </a:ext>
              </a:extLst>
            </p:cNvPr>
            <p:cNvCxnSpPr>
              <a:cxnSpLocks/>
            </p:cNvCxnSpPr>
            <p:nvPr/>
          </p:nvCxnSpPr>
          <p:spPr>
            <a:xfrm flipH="1">
              <a:off x="4683695" y="3235765"/>
              <a:ext cx="2063094" cy="242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43C6C1-23FA-4E50-BEED-AA390532B7CB}"/>
                </a:ext>
              </a:extLst>
            </p:cNvPr>
            <p:cNvCxnSpPr>
              <a:cxnSpLocks/>
            </p:cNvCxnSpPr>
            <p:nvPr/>
          </p:nvCxnSpPr>
          <p:spPr>
            <a:xfrm flipH="1">
              <a:off x="4211441" y="3685270"/>
              <a:ext cx="53430" cy="2341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54EAE5F-A4AE-FAAC-C64E-513D19742DA7}"/>
                </a:ext>
              </a:extLst>
            </p:cNvPr>
            <p:cNvCxnSpPr>
              <a:cxnSpLocks/>
            </p:cNvCxnSpPr>
            <p:nvPr/>
          </p:nvCxnSpPr>
          <p:spPr>
            <a:xfrm>
              <a:off x="2729184" y="1305841"/>
              <a:ext cx="1196147" cy="16904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63CABAC-3EE2-0D4D-B545-AD307754C3D5}"/>
                </a:ext>
              </a:extLst>
            </p:cNvPr>
            <p:cNvCxnSpPr>
              <a:cxnSpLocks/>
            </p:cNvCxnSpPr>
            <p:nvPr/>
          </p:nvCxnSpPr>
          <p:spPr>
            <a:xfrm>
              <a:off x="1636451" y="2859151"/>
              <a:ext cx="2156166" cy="4269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20685C0-F5D0-70A2-FD8B-A9B249B705DF}"/>
                </a:ext>
              </a:extLst>
            </p:cNvPr>
            <p:cNvCxnSpPr>
              <a:cxnSpLocks/>
            </p:cNvCxnSpPr>
            <p:nvPr/>
          </p:nvCxnSpPr>
          <p:spPr>
            <a:xfrm flipV="1">
              <a:off x="1879471" y="3553368"/>
              <a:ext cx="2033794" cy="11055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15942191-0B49-78B2-B64F-530ADDC67797}"/>
                </a:ext>
              </a:extLst>
            </p:cNvPr>
            <p:cNvSpPr/>
            <p:nvPr/>
          </p:nvSpPr>
          <p:spPr>
            <a:xfrm>
              <a:off x="3792617" y="2862622"/>
              <a:ext cx="913484" cy="914632"/>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79B46385-D970-79AB-5D44-31CD777A608A}"/>
                </a:ext>
              </a:extLst>
            </p:cNvPr>
            <p:cNvSpPr txBox="1"/>
            <p:nvPr/>
          </p:nvSpPr>
          <p:spPr>
            <a:xfrm rot="3648317">
              <a:off x="2062251" y="564311"/>
              <a:ext cx="1223557"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الكراهية - الإهمال</a:t>
              </a:r>
              <a:endParaRPr lang="en-US" sz="600" b="1" dirty="0">
                <a:solidFill>
                  <a:prstClr val="black"/>
                </a:solidFill>
              </a:endParaRPr>
            </a:p>
          </p:txBody>
        </p:sp>
        <p:sp>
          <p:nvSpPr>
            <p:cNvPr id="125" name="TextBox 124">
              <a:extLst>
                <a:ext uri="{FF2B5EF4-FFF2-40B4-BE49-F238E27FC236}">
                  <a16:creationId xmlns:a16="http://schemas.microsoft.com/office/drawing/2014/main" id="{A211D032-344D-5561-D778-970B57462B99}"/>
                </a:ext>
              </a:extLst>
            </p:cNvPr>
            <p:cNvSpPr txBox="1"/>
            <p:nvPr/>
          </p:nvSpPr>
          <p:spPr>
            <a:xfrm rot="5400000">
              <a:off x="3904613" y="6329784"/>
              <a:ext cx="1008350"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الخشونة – التلاعب</a:t>
              </a:r>
              <a:endParaRPr lang="en-US" sz="600" b="1" dirty="0">
                <a:solidFill>
                  <a:prstClr val="black"/>
                </a:solidFill>
              </a:endParaRPr>
            </a:p>
          </p:txBody>
        </p:sp>
        <p:sp>
          <p:nvSpPr>
            <p:cNvPr id="126" name="TextBox 125">
              <a:extLst>
                <a:ext uri="{FF2B5EF4-FFF2-40B4-BE49-F238E27FC236}">
                  <a16:creationId xmlns:a16="http://schemas.microsoft.com/office/drawing/2014/main" id="{16CA18DD-FBDB-8B67-7D4F-25D88D3BBD0F}"/>
                </a:ext>
              </a:extLst>
            </p:cNvPr>
            <p:cNvSpPr txBox="1"/>
            <p:nvPr/>
          </p:nvSpPr>
          <p:spPr>
            <a:xfrm rot="20068008">
              <a:off x="6433102" y="1973742"/>
              <a:ext cx="165978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عدم الاحترام - الطنانة</a:t>
              </a:r>
              <a:endParaRPr lang="en-US" sz="600" b="1" dirty="0">
                <a:solidFill>
                  <a:prstClr val="black"/>
                </a:solidFill>
              </a:endParaRPr>
            </a:p>
          </p:txBody>
        </p:sp>
        <p:sp>
          <p:nvSpPr>
            <p:cNvPr id="127" name="TextBox 126">
              <a:extLst>
                <a:ext uri="{FF2B5EF4-FFF2-40B4-BE49-F238E27FC236}">
                  <a16:creationId xmlns:a16="http://schemas.microsoft.com/office/drawing/2014/main" id="{6ED990CB-8945-1EB2-8708-CB6BDB456332}"/>
                </a:ext>
              </a:extLst>
            </p:cNvPr>
            <p:cNvSpPr txBox="1"/>
            <p:nvPr/>
          </p:nvSpPr>
          <p:spPr>
            <a:xfrm rot="3076774">
              <a:off x="1324790" y="830716"/>
              <a:ext cx="165917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الحماقة - جنون العظمة</a:t>
              </a:r>
              <a:endParaRPr lang="en-US" sz="600" b="1" dirty="0">
                <a:solidFill>
                  <a:prstClr val="black"/>
                </a:solidFill>
              </a:endParaRPr>
            </a:p>
          </p:txBody>
        </p:sp>
        <p:sp>
          <p:nvSpPr>
            <p:cNvPr id="128" name="TextBox 127">
              <a:extLst>
                <a:ext uri="{FF2B5EF4-FFF2-40B4-BE49-F238E27FC236}">
                  <a16:creationId xmlns:a16="http://schemas.microsoft.com/office/drawing/2014/main" id="{AB1AE84D-482E-4968-179C-F33F389F801A}"/>
                </a:ext>
              </a:extLst>
            </p:cNvPr>
            <p:cNvSpPr txBox="1"/>
            <p:nvPr/>
          </p:nvSpPr>
          <p:spPr>
            <a:xfrm rot="20780927">
              <a:off x="6610629" y="2420644"/>
              <a:ext cx="165978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الخمول – فرط النشاط</a:t>
              </a:r>
              <a:endParaRPr lang="en-US" sz="600" b="1" dirty="0">
                <a:solidFill>
                  <a:prstClr val="black"/>
                </a:solidFill>
              </a:endParaRPr>
            </a:p>
          </p:txBody>
        </p:sp>
        <p:sp>
          <p:nvSpPr>
            <p:cNvPr id="129" name="TextBox 128">
              <a:extLst>
                <a:ext uri="{FF2B5EF4-FFF2-40B4-BE49-F238E27FC236}">
                  <a16:creationId xmlns:a16="http://schemas.microsoft.com/office/drawing/2014/main" id="{2B619BEB-B5E9-C92E-EF64-849B4FF86EE9}"/>
                </a:ext>
              </a:extLst>
            </p:cNvPr>
            <p:cNvSpPr txBox="1"/>
            <p:nvPr/>
          </p:nvSpPr>
          <p:spPr>
            <a:xfrm rot="19788748">
              <a:off x="6145269" y="1676964"/>
              <a:ext cx="165978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النفاق – عدم التسامح</a:t>
              </a:r>
              <a:endParaRPr lang="en-US" sz="600" b="1" dirty="0">
                <a:solidFill>
                  <a:prstClr val="black"/>
                </a:solidFill>
              </a:endParaRPr>
            </a:p>
          </p:txBody>
        </p:sp>
        <p:sp>
          <p:nvSpPr>
            <p:cNvPr id="130" name="TextBox 129">
              <a:extLst>
                <a:ext uri="{FF2B5EF4-FFF2-40B4-BE49-F238E27FC236}">
                  <a16:creationId xmlns:a16="http://schemas.microsoft.com/office/drawing/2014/main" id="{0A74C22D-22C1-22C7-DE91-1196DB96A637}"/>
                </a:ext>
              </a:extLst>
            </p:cNvPr>
            <p:cNvSpPr txBox="1"/>
            <p:nvPr/>
          </p:nvSpPr>
          <p:spPr>
            <a:xfrm rot="19042692">
              <a:off x="5628203" y="1108574"/>
              <a:ext cx="165978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الصلابة - عدم الحساسية</a:t>
              </a:r>
              <a:endParaRPr lang="en-US" sz="600" b="1" dirty="0">
                <a:solidFill>
                  <a:prstClr val="black"/>
                </a:solidFill>
              </a:endParaRPr>
            </a:p>
          </p:txBody>
        </p:sp>
        <p:sp>
          <p:nvSpPr>
            <p:cNvPr id="131" name="TextBox 130">
              <a:extLst>
                <a:ext uri="{FF2B5EF4-FFF2-40B4-BE49-F238E27FC236}">
                  <a16:creationId xmlns:a16="http://schemas.microsoft.com/office/drawing/2014/main" id="{10FFDF69-97F6-715A-96B4-6A141BE8FD70}"/>
                </a:ext>
              </a:extLst>
            </p:cNvPr>
            <p:cNvSpPr txBox="1"/>
            <p:nvPr/>
          </p:nvSpPr>
          <p:spPr>
            <a:xfrm rot="17277174">
              <a:off x="4494510" y="460178"/>
              <a:ext cx="11298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كذب – عدم التمييز</a:t>
              </a:r>
              <a:endParaRPr lang="en-US" sz="600" b="1" dirty="0">
                <a:solidFill>
                  <a:prstClr val="black"/>
                </a:solidFill>
              </a:endParaRPr>
            </a:p>
          </p:txBody>
        </p:sp>
        <p:sp>
          <p:nvSpPr>
            <p:cNvPr id="132" name="TextBox 131">
              <a:extLst>
                <a:ext uri="{FF2B5EF4-FFF2-40B4-BE49-F238E27FC236}">
                  <a16:creationId xmlns:a16="http://schemas.microsoft.com/office/drawing/2014/main" id="{6BA6333A-5DA0-A37D-D3AA-1D87A2A05BB7}"/>
                </a:ext>
              </a:extLst>
            </p:cNvPr>
            <p:cNvSpPr txBox="1"/>
            <p:nvPr/>
          </p:nvSpPr>
          <p:spPr>
            <a:xfrm rot="19515760">
              <a:off x="5934995" y="1357624"/>
              <a:ext cx="165978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اللامبالاة – مذهب المتعة</a:t>
              </a:r>
              <a:endParaRPr lang="en-US" sz="600" b="1" dirty="0">
                <a:solidFill>
                  <a:prstClr val="black"/>
                </a:solidFill>
              </a:endParaRPr>
            </a:p>
          </p:txBody>
        </p:sp>
        <p:sp>
          <p:nvSpPr>
            <p:cNvPr id="133" name="TextBox 132">
              <a:extLst>
                <a:ext uri="{FF2B5EF4-FFF2-40B4-BE49-F238E27FC236}">
                  <a16:creationId xmlns:a16="http://schemas.microsoft.com/office/drawing/2014/main" id="{EF173280-4D25-DAD9-4CD3-151C6956BA14}"/>
                </a:ext>
              </a:extLst>
            </p:cNvPr>
            <p:cNvSpPr txBox="1"/>
            <p:nvPr/>
          </p:nvSpPr>
          <p:spPr>
            <a:xfrm rot="21204194">
              <a:off x="6738172" y="2872753"/>
              <a:ext cx="165978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تحقير الذات - الغطرسة</a:t>
              </a:r>
              <a:endParaRPr lang="en-US" sz="600" b="1" dirty="0">
                <a:solidFill>
                  <a:prstClr val="black"/>
                </a:solidFill>
              </a:endParaRPr>
            </a:p>
          </p:txBody>
        </p:sp>
        <p:sp>
          <p:nvSpPr>
            <p:cNvPr id="134" name="TextBox 133">
              <a:extLst>
                <a:ext uri="{FF2B5EF4-FFF2-40B4-BE49-F238E27FC236}">
                  <a16:creationId xmlns:a16="http://schemas.microsoft.com/office/drawing/2014/main" id="{203B2B44-11E0-2A91-BDB9-76CEFD4F46F9}"/>
                </a:ext>
              </a:extLst>
            </p:cNvPr>
            <p:cNvSpPr txBox="1"/>
            <p:nvPr/>
          </p:nvSpPr>
          <p:spPr>
            <a:xfrm>
              <a:off x="6612352" y="3327748"/>
              <a:ext cx="165978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النفعية – غير الإنتقائية</a:t>
              </a:r>
              <a:endParaRPr lang="en-US" sz="600" b="1" dirty="0">
                <a:solidFill>
                  <a:prstClr val="black"/>
                </a:solidFill>
              </a:endParaRPr>
            </a:p>
          </p:txBody>
        </p:sp>
        <p:sp>
          <p:nvSpPr>
            <p:cNvPr id="140" name="TextBox 139">
              <a:extLst>
                <a:ext uri="{FF2B5EF4-FFF2-40B4-BE49-F238E27FC236}">
                  <a16:creationId xmlns:a16="http://schemas.microsoft.com/office/drawing/2014/main" id="{3511C373-9682-9302-8BB6-8A072C0952E8}"/>
                </a:ext>
              </a:extLst>
            </p:cNvPr>
            <p:cNvSpPr txBox="1"/>
            <p:nvPr/>
          </p:nvSpPr>
          <p:spPr>
            <a:xfrm rot="562658">
              <a:off x="124893" y="2908332"/>
              <a:ext cx="149949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التقلب – العناد</a:t>
              </a:r>
              <a:endParaRPr lang="en-US" sz="600" b="1" dirty="0">
                <a:solidFill>
                  <a:prstClr val="black"/>
                </a:solidFill>
              </a:endParaRPr>
            </a:p>
          </p:txBody>
        </p:sp>
        <p:sp>
          <p:nvSpPr>
            <p:cNvPr id="141" name="TextBox 140">
              <a:extLst>
                <a:ext uri="{FF2B5EF4-FFF2-40B4-BE49-F238E27FC236}">
                  <a16:creationId xmlns:a16="http://schemas.microsoft.com/office/drawing/2014/main" id="{4A893AAA-A807-B1BD-719A-2E9E2E2A16B9}"/>
                </a:ext>
              </a:extLst>
            </p:cNvPr>
            <p:cNvSpPr txBox="1"/>
            <p:nvPr/>
          </p:nvSpPr>
          <p:spPr>
            <a:xfrm rot="4984475">
              <a:off x="4314819" y="6336726"/>
              <a:ext cx="1008350"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اللامبالاة – فرط التعاطف</a:t>
              </a:r>
              <a:endParaRPr lang="en-US" sz="600" b="1" dirty="0">
                <a:solidFill>
                  <a:prstClr val="black"/>
                </a:solidFill>
              </a:endParaRPr>
            </a:p>
          </p:txBody>
        </p:sp>
        <p:sp>
          <p:nvSpPr>
            <p:cNvPr id="142" name="TextBox 141">
              <a:extLst>
                <a:ext uri="{FF2B5EF4-FFF2-40B4-BE49-F238E27FC236}">
                  <a16:creationId xmlns:a16="http://schemas.microsoft.com/office/drawing/2014/main" id="{DCB2D4F1-5461-E738-4AA0-3D42DE4F998C}"/>
                </a:ext>
              </a:extLst>
            </p:cNvPr>
            <p:cNvSpPr txBox="1"/>
            <p:nvPr/>
          </p:nvSpPr>
          <p:spPr>
            <a:xfrm rot="4155447">
              <a:off x="4817229" y="6210899"/>
              <a:ext cx="1010086"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الحقد – الظلم</a:t>
              </a:r>
              <a:endParaRPr lang="en-US" sz="600" b="1" dirty="0">
                <a:solidFill>
                  <a:prstClr val="black"/>
                </a:solidFill>
              </a:endParaRPr>
            </a:p>
          </p:txBody>
        </p:sp>
        <p:sp>
          <p:nvSpPr>
            <p:cNvPr id="143" name="TextBox 142">
              <a:extLst>
                <a:ext uri="{FF2B5EF4-FFF2-40B4-BE49-F238E27FC236}">
                  <a16:creationId xmlns:a16="http://schemas.microsoft.com/office/drawing/2014/main" id="{A7C29EA3-291B-FBAF-E06A-D6041E205A10}"/>
                </a:ext>
              </a:extLst>
            </p:cNvPr>
            <p:cNvSpPr txBox="1"/>
            <p:nvPr/>
          </p:nvSpPr>
          <p:spPr>
            <a:xfrm rot="3742443">
              <a:off x="5162626" y="6019121"/>
              <a:ext cx="1310334"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البخل – الغرور</a:t>
              </a:r>
              <a:endParaRPr lang="en-US" sz="600" b="1" dirty="0">
                <a:solidFill>
                  <a:prstClr val="black"/>
                </a:solidFill>
              </a:endParaRPr>
            </a:p>
          </p:txBody>
        </p:sp>
        <p:sp>
          <p:nvSpPr>
            <p:cNvPr id="144" name="TextBox 143">
              <a:extLst>
                <a:ext uri="{FF2B5EF4-FFF2-40B4-BE49-F238E27FC236}">
                  <a16:creationId xmlns:a16="http://schemas.microsoft.com/office/drawing/2014/main" id="{62E6B5A7-4E3B-5C09-E466-E0D98E4D031D}"/>
                </a:ext>
              </a:extLst>
            </p:cNvPr>
            <p:cNvSpPr txBox="1"/>
            <p:nvPr/>
          </p:nvSpPr>
          <p:spPr>
            <a:xfrm rot="16381440">
              <a:off x="3527866" y="6514620"/>
              <a:ext cx="10517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الخجل - الغطرسة</a:t>
              </a:r>
              <a:endParaRPr lang="en-US" sz="600" b="1" dirty="0">
                <a:solidFill>
                  <a:prstClr val="black"/>
                </a:solidFill>
              </a:endParaRPr>
            </a:p>
          </p:txBody>
        </p:sp>
        <p:sp>
          <p:nvSpPr>
            <p:cNvPr id="145" name="TextBox 144">
              <a:extLst>
                <a:ext uri="{FF2B5EF4-FFF2-40B4-BE49-F238E27FC236}">
                  <a16:creationId xmlns:a16="http://schemas.microsoft.com/office/drawing/2014/main" id="{6E523A92-1809-E9AD-4595-1763AEDAE78B}"/>
                </a:ext>
              </a:extLst>
            </p:cNvPr>
            <p:cNvSpPr txBox="1"/>
            <p:nvPr/>
          </p:nvSpPr>
          <p:spPr>
            <a:xfrm rot="3077679">
              <a:off x="5659902" y="5667675"/>
              <a:ext cx="10517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الفظاظة – المطابقة</a:t>
              </a:r>
              <a:endParaRPr lang="en-US" sz="600" b="1" dirty="0">
                <a:solidFill>
                  <a:prstClr val="black"/>
                </a:solidFill>
              </a:endParaRPr>
            </a:p>
          </p:txBody>
        </p:sp>
        <p:sp>
          <p:nvSpPr>
            <p:cNvPr id="146" name="TextBox 145">
              <a:extLst>
                <a:ext uri="{FF2B5EF4-FFF2-40B4-BE49-F238E27FC236}">
                  <a16:creationId xmlns:a16="http://schemas.microsoft.com/office/drawing/2014/main" id="{34A91736-09CC-9FEB-5129-B6C4B32BAEE3}"/>
                </a:ext>
              </a:extLst>
            </p:cNvPr>
            <p:cNvSpPr txBox="1"/>
            <p:nvPr/>
          </p:nvSpPr>
          <p:spPr>
            <a:xfrm rot="2524748">
              <a:off x="5876394" y="5444828"/>
              <a:ext cx="1425379"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غير محتشم - خجول</a:t>
              </a:r>
              <a:endParaRPr lang="en-US" sz="600" b="1" dirty="0">
                <a:solidFill>
                  <a:prstClr val="black"/>
                </a:solidFill>
              </a:endParaRPr>
            </a:p>
          </p:txBody>
        </p:sp>
        <p:sp>
          <p:nvSpPr>
            <p:cNvPr id="147" name="TextBox 146">
              <a:extLst>
                <a:ext uri="{FF2B5EF4-FFF2-40B4-BE49-F238E27FC236}">
                  <a16:creationId xmlns:a16="http://schemas.microsoft.com/office/drawing/2014/main" id="{45551A88-4CF3-519B-7FE3-FADF697B9ED0}"/>
                </a:ext>
              </a:extLst>
            </p:cNvPr>
            <p:cNvSpPr txBox="1"/>
            <p:nvPr/>
          </p:nvSpPr>
          <p:spPr>
            <a:xfrm rot="2116993">
              <a:off x="6238341" y="5168876"/>
              <a:ext cx="1468468"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الخيانة – الولاء الأعمى</a:t>
              </a:r>
              <a:endParaRPr lang="en-US" sz="600" b="1" dirty="0">
                <a:solidFill>
                  <a:prstClr val="black"/>
                </a:solidFill>
              </a:endParaRPr>
            </a:p>
          </p:txBody>
        </p:sp>
        <p:sp>
          <p:nvSpPr>
            <p:cNvPr id="148" name="TextBox 147">
              <a:extLst>
                <a:ext uri="{FF2B5EF4-FFF2-40B4-BE49-F238E27FC236}">
                  <a16:creationId xmlns:a16="http://schemas.microsoft.com/office/drawing/2014/main" id="{BF395DAE-803B-CB55-36FC-9DAFCB007A62}"/>
                </a:ext>
              </a:extLst>
            </p:cNvPr>
            <p:cNvSpPr txBox="1"/>
            <p:nvPr/>
          </p:nvSpPr>
          <p:spPr>
            <a:xfrm rot="1518231">
              <a:off x="6453785" y="4650817"/>
              <a:ext cx="1294390"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الكسل – إدمان العمل</a:t>
              </a:r>
              <a:endParaRPr lang="en-US" sz="600" b="1" dirty="0">
                <a:solidFill>
                  <a:prstClr val="black"/>
                </a:solidFill>
              </a:endParaRPr>
            </a:p>
          </p:txBody>
        </p:sp>
        <p:sp>
          <p:nvSpPr>
            <p:cNvPr id="149" name="TextBox 148">
              <a:extLst>
                <a:ext uri="{FF2B5EF4-FFF2-40B4-BE49-F238E27FC236}">
                  <a16:creationId xmlns:a16="http://schemas.microsoft.com/office/drawing/2014/main" id="{4F42D04D-AA3F-B336-7ACD-E863B763DB7C}"/>
                </a:ext>
              </a:extLst>
            </p:cNvPr>
            <p:cNvSpPr txBox="1"/>
            <p:nvPr/>
          </p:nvSpPr>
          <p:spPr>
            <a:xfrm rot="1056487">
              <a:off x="6648547" y="4225609"/>
              <a:ext cx="1404696"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التمرد – الإمتثال</a:t>
              </a:r>
              <a:endParaRPr lang="en-US" sz="600" b="1" dirty="0">
                <a:solidFill>
                  <a:prstClr val="black"/>
                </a:solidFill>
              </a:endParaRPr>
            </a:p>
          </p:txBody>
        </p:sp>
        <p:sp>
          <p:nvSpPr>
            <p:cNvPr id="150" name="TextBox 149">
              <a:extLst>
                <a:ext uri="{FF2B5EF4-FFF2-40B4-BE49-F238E27FC236}">
                  <a16:creationId xmlns:a16="http://schemas.microsoft.com/office/drawing/2014/main" id="{B1DB501A-3464-026D-6514-D29BBB90BA55}"/>
                </a:ext>
              </a:extLst>
            </p:cNvPr>
            <p:cNvSpPr txBox="1"/>
            <p:nvPr/>
          </p:nvSpPr>
          <p:spPr>
            <a:xfrm rot="596617">
              <a:off x="6669230" y="3827302"/>
              <a:ext cx="163565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خيانة الأمانة - عدم التمييز</a:t>
              </a:r>
              <a:endParaRPr lang="en-US" sz="600" b="1" dirty="0">
                <a:solidFill>
                  <a:prstClr val="black"/>
                </a:solidFill>
              </a:endParaRPr>
            </a:p>
          </p:txBody>
        </p:sp>
        <p:sp>
          <p:nvSpPr>
            <p:cNvPr id="151" name="TextBox 150">
              <a:extLst>
                <a:ext uri="{FF2B5EF4-FFF2-40B4-BE49-F238E27FC236}">
                  <a16:creationId xmlns:a16="http://schemas.microsoft.com/office/drawing/2014/main" id="{A5E707F0-F2EB-3DBB-5071-289588134371}"/>
                </a:ext>
              </a:extLst>
            </p:cNvPr>
            <p:cNvSpPr txBox="1"/>
            <p:nvPr/>
          </p:nvSpPr>
          <p:spPr>
            <a:xfrm rot="18595373">
              <a:off x="5265697" y="796005"/>
              <a:ext cx="165917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المرارة - التملق</a:t>
              </a:r>
              <a:endParaRPr lang="en-US" sz="600" b="1" dirty="0">
                <a:solidFill>
                  <a:prstClr val="black"/>
                </a:solidFill>
              </a:endParaRPr>
            </a:p>
          </p:txBody>
        </p:sp>
        <p:sp>
          <p:nvSpPr>
            <p:cNvPr id="152" name="TextBox 151">
              <a:extLst>
                <a:ext uri="{FF2B5EF4-FFF2-40B4-BE49-F238E27FC236}">
                  <a16:creationId xmlns:a16="http://schemas.microsoft.com/office/drawing/2014/main" id="{C4D18804-0515-C025-943D-D351D3FF6BCC}"/>
                </a:ext>
              </a:extLst>
            </p:cNvPr>
            <p:cNvSpPr txBox="1"/>
            <p:nvPr/>
          </p:nvSpPr>
          <p:spPr>
            <a:xfrm rot="17924185">
              <a:off x="4796890" y="584269"/>
              <a:ext cx="165917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سرعة الغضب - قلة السخط</a:t>
              </a:r>
              <a:endParaRPr lang="en-US" sz="600" b="1" dirty="0">
                <a:solidFill>
                  <a:prstClr val="black"/>
                </a:solidFill>
              </a:endParaRPr>
            </a:p>
          </p:txBody>
        </p:sp>
        <p:sp>
          <p:nvSpPr>
            <p:cNvPr id="153" name="TextBox 152">
              <a:extLst>
                <a:ext uri="{FF2B5EF4-FFF2-40B4-BE49-F238E27FC236}">
                  <a16:creationId xmlns:a16="http://schemas.microsoft.com/office/drawing/2014/main" id="{57E1DA22-538A-8DA7-E06E-63BB037CFBE1}"/>
                </a:ext>
              </a:extLst>
            </p:cNvPr>
            <p:cNvSpPr txBox="1"/>
            <p:nvPr/>
          </p:nvSpPr>
          <p:spPr>
            <a:xfrm rot="16778068">
              <a:off x="4075681" y="402037"/>
              <a:ext cx="1131574"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نفاد الصبر - غير حكيم</a:t>
              </a:r>
              <a:endParaRPr lang="en-US" sz="600" b="1" dirty="0">
                <a:solidFill>
                  <a:prstClr val="black"/>
                </a:solidFill>
              </a:endParaRPr>
            </a:p>
          </p:txBody>
        </p:sp>
        <p:sp>
          <p:nvSpPr>
            <p:cNvPr id="154" name="TextBox 153">
              <a:extLst>
                <a:ext uri="{FF2B5EF4-FFF2-40B4-BE49-F238E27FC236}">
                  <a16:creationId xmlns:a16="http://schemas.microsoft.com/office/drawing/2014/main" id="{4E645221-F814-5270-FB32-68ACF1E8D865}"/>
                </a:ext>
              </a:extLst>
            </p:cNvPr>
            <p:cNvSpPr txBox="1"/>
            <p:nvPr/>
          </p:nvSpPr>
          <p:spPr>
            <a:xfrm rot="4885926">
              <a:off x="3367305" y="366459"/>
              <a:ext cx="11298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السخرية – التعصب</a:t>
              </a:r>
              <a:endParaRPr lang="en-US" sz="600" b="1" dirty="0">
                <a:solidFill>
                  <a:prstClr val="black"/>
                </a:solidFill>
              </a:endParaRPr>
            </a:p>
          </p:txBody>
        </p:sp>
        <p:sp>
          <p:nvSpPr>
            <p:cNvPr id="155" name="TextBox 154">
              <a:extLst>
                <a:ext uri="{FF2B5EF4-FFF2-40B4-BE49-F238E27FC236}">
                  <a16:creationId xmlns:a16="http://schemas.microsoft.com/office/drawing/2014/main" id="{E52E2F50-BE43-7077-4BB8-32BEA4CC7E38}"/>
                </a:ext>
              </a:extLst>
            </p:cNvPr>
            <p:cNvSpPr txBox="1"/>
            <p:nvPr/>
          </p:nvSpPr>
          <p:spPr>
            <a:xfrm rot="4323480">
              <a:off x="2807145" y="464516"/>
              <a:ext cx="1131574"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الاستقالة – ​​السذاجة</a:t>
              </a:r>
              <a:endParaRPr lang="en-US" sz="600" b="1" dirty="0">
                <a:solidFill>
                  <a:prstClr val="black"/>
                </a:solidFill>
              </a:endParaRPr>
            </a:p>
          </p:txBody>
        </p:sp>
        <p:sp>
          <p:nvSpPr>
            <p:cNvPr id="156" name="TextBox 155">
              <a:extLst>
                <a:ext uri="{FF2B5EF4-FFF2-40B4-BE49-F238E27FC236}">
                  <a16:creationId xmlns:a16="http://schemas.microsoft.com/office/drawing/2014/main" id="{15908D2C-5359-BCB7-4892-54D377688F52}"/>
                </a:ext>
              </a:extLst>
            </p:cNvPr>
            <p:cNvSpPr txBox="1"/>
            <p:nvPr/>
          </p:nvSpPr>
          <p:spPr>
            <a:xfrm rot="2521056">
              <a:off x="872916" y="1203161"/>
              <a:ext cx="165978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الخضوع - الطغيان</a:t>
              </a:r>
              <a:endParaRPr lang="en-US" sz="600" b="1" dirty="0">
                <a:solidFill>
                  <a:prstClr val="black"/>
                </a:solidFill>
              </a:endParaRPr>
            </a:p>
          </p:txBody>
        </p:sp>
        <p:sp>
          <p:nvSpPr>
            <p:cNvPr id="157" name="TextBox 156">
              <a:extLst>
                <a:ext uri="{FF2B5EF4-FFF2-40B4-BE49-F238E27FC236}">
                  <a16:creationId xmlns:a16="http://schemas.microsoft.com/office/drawing/2014/main" id="{6D0B84FC-6E6D-5931-59BB-047438CACF03}"/>
                </a:ext>
              </a:extLst>
            </p:cNvPr>
            <p:cNvSpPr txBox="1"/>
            <p:nvPr/>
          </p:nvSpPr>
          <p:spPr>
            <a:xfrm rot="1098839">
              <a:off x="130063" y="2253164"/>
              <a:ext cx="165978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الانغماس في الذات - إنكار الذات</a:t>
              </a:r>
              <a:endParaRPr lang="en-US" sz="600" b="1" dirty="0">
                <a:solidFill>
                  <a:prstClr val="black"/>
                </a:solidFill>
              </a:endParaRPr>
            </a:p>
          </p:txBody>
        </p:sp>
        <p:sp>
          <p:nvSpPr>
            <p:cNvPr id="158" name="TextBox 157">
              <a:extLst>
                <a:ext uri="{FF2B5EF4-FFF2-40B4-BE49-F238E27FC236}">
                  <a16:creationId xmlns:a16="http://schemas.microsoft.com/office/drawing/2014/main" id="{C4FA8E21-667B-2B51-5969-6FAE32BAD59A}"/>
                </a:ext>
              </a:extLst>
            </p:cNvPr>
            <p:cNvSpPr txBox="1"/>
            <p:nvPr/>
          </p:nvSpPr>
          <p:spPr>
            <a:xfrm rot="1788853">
              <a:off x="473051" y="1664816"/>
              <a:ext cx="165978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الجبن – التهور</a:t>
              </a:r>
              <a:endParaRPr lang="en-US" sz="600" b="1" dirty="0">
                <a:solidFill>
                  <a:prstClr val="black"/>
                </a:solidFill>
              </a:endParaRPr>
            </a:p>
          </p:txBody>
        </p:sp>
        <p:sp>
          <p:nvSpPr>
            <p:cNvPr id="159" name="TextBox 158">
              <a:extLst>
                <a:ext uri="{FF2B5EF4-FFF2-40B4-BE49-F238E27FC236}">
                  <a16:creationId xmlns:a16="http://schemas.microsoft.com/office/drawing/2014/main" id="{F8F0CED4-F62F-DEFF-A611-4810B66E2E7A}"/>
                </a:ext>
              </a:extLst>
            </p:cNvPr>
            <p:cNvSpPr txBox="1"/>
            <p:nvPr/>
          </p:nvSpPr>
          <p:spPr>
            <a:xfrm rot="20914152">
              <a:off x="400662" y="4064204"/>
              <a:ext cx="1223724"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الكراهية - الإهمال</a:t>
              </a:r>
              <a:endParaRPr lang="en-US" sz="600" b="1" dirty="0">
                <a:solidFill>
                  <a:prstClr val="black"/>
                </a:solidFill>
              </a:endParaRPr>
            </a:p>
          </p:txBody>
        </p:sp>
        <p:sp>
          <p:nvSpPr>
            <p:cNvPr id="160" name="TextBox 159">
              <a:extLst>
                <a:ext uri="{FF2B5EF4-FFF2-40B4-BE49-F238E27FC236}">
                  <a16:creationId xmlns:a16="http://schemas.microsoft.com/office/drawing/2014/main" id="{8C79A137-1FD4-853C-BEB5-AFEF8BDF5F04}"/>
                </a:ext>
              </a:extLst>
            </p:cNvPr>
            <p:cNvSpPr txBox="1"/>
            <p:nvPr/>
          </p:nvSpPr>
          <p:spPr>
            <a:xfrm>
              <a:off x="171428" y="3468327"/>
              <a:ext cx="1499493"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الحماقة - جنون العظمة</a:t>
              </a:r>
              <a:endParaRPr lang="en-US" sz="600" b="1" dirty="0">
                <a:solidFill>
                  <a:prstClr val="black"/>
                </a:solidFill>
              </a:endParaRPr>
            </a:p>
          </p:txBody>
        </p:sp>
        <p:sp>
          <p:nvSpPr>
            <p:cNvPr id="161" name="TextBox 160">
              <a:extLst>
                <a:ext uri="{FF2B5EF4-FFF2-40B4-BE49-F238E27FC236}">
                  <a16:creationId xmlns:a16="http://schemas.microsoft.com/office/drawing/2014/main" id="{19B72CBB-9158-E8F9-D3B8-6E1942AE4B53}"/>
                </a:ext>
              </a:extLst>
            </p:cNvPr>
            <p:cNvSpPr txBox="1"/>
            <p:nvPr/>
          </p:nvSpPr>
          <p:spPr>
            <a:xfrm rot="20072826">
              <a:off x="412727" y="4610031"/>
              <a:ext cx="149949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التواضع الزائف - الكبرياء</a:t>
              </a:r>
              <a:endParaRPr lang="en-US" sz="600" b="1" dirty="0">
                <a:solidFill>
                  <a:prstClr val="black"/>
                </a:solidFill>
              </a:endParaRPr>
            </a:p>
          </p:txBody>
        </p:sp>
        <p:sp>
          <p:nvSpPr>
            <p:cNvPr id="162" name="TextBox 161">
              <a:extLst>
                <a:ext uri="{FF2B5EF4-FFF2-40B4-BE49-F238E27FC236}">
                  <a16:creationId xmlns:a16="http://schemas.microsoft.com/office/drawing/2014/main" id="{A068D851-B918-E79D-E38E-CACED292FDE3}"/>
                </a:ext>
              </a:extLst>
            </p:cNvPr>
            <p:cNvSpPr txBox="1"/>
            <p:nvPr/>
          </p:nvSpPr>
          <p:spPr>
            <a:xfrm rot="19865389">
              <a:off x="467881" y="5103794"/>
              <a:ext cx="1656335"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التشتت - الضيق</a:t>
              </a:r>
              <a:endParaRPr lang="en-US" sz="600" b="1" dirty="0">
                <a:solidFill>
                  <a:prstClr val="black"/>
                </a:solidFill>
              </a:endParaRPr>
            </a:p>
          </p:txBody>
        </p:sp>
        <p:sp>
          <p:nvSpPr>
            <p:cNvPr id="163" name="TextBox 162">
              <a:extLst>
                <a:ext uri="{FF2B5EF4-FFF2-40B4-BE49-F238E27FC236}">
                  <a16:creationId xmlns:a16="http://schemas.microsoft.com/office/drawing/2014/main" id="{ED8243C3-F528-89DB-022A-B182270D9C87}"/>
                </a:ext>
              </a:extLst>
            </p:cNvPr>
            <p:cNvSpPr txBox="1"/>
            <p:nvPr/>
          </p:nvSpPr>
          <p:spPr>
            <a:xfrm rot="19321237">
              <a:off x="566123" y="5635738"/>
              <a:ext cx="1964852" cy="201887"/>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عدم القدرة على التعلم – عدم التمييز</a:t>
              </a:r>
              <a:endParaRPr lang="en-US" sz="600" b="1" dirty="0">
                <a:solidFill>
                  <a:prstClr val="black"/>
                </a:solidFill>
              </a:endParaRPr>
            </a:p>
          </p:txBody>
        </p:sp>
        <p:sp>
          <p:nvSpPr>
            <p:cNvPr id="164" name="TextBox 163">
              <a:extLst>
                <a:ext uri="{FF2B5EF4-FFF2-40B4-BE49-F238E27FC236}">
                  <a16:creationId xmlns:a16="http://schemas.microsoft.com/office/drawing/2014/main" id="{6269ADF8-3D04-6E3A-2C7D-78BF0A2C16EB}"/>
                </a:ext>
              </a:extLst>
            </p:cNvPr>
            <p:cNvSpPr txBox="1"/>
            <p:nvPr/>
          </p:nvSpPr>
          <p:spPr>
            <a:xfrm rot="18730301">
              <a:off x="1298619" y="5914990"/>
              <a:ext cx="1501245"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التقليدية - التقلب</a:t>
              </a:r>
              <a:endParaRPr lang="en-US" sz="600" b="1" dirty="0">
                <a:solidFill>
                  <a:prstClr val="black"/>
                </a:solidFill>
              </a:endParaRPr>
            </a:p>
          </p:txBody>
        </p:sp>
        <p:sp>
          <p:nvSpPr>
            <p:cNvPr id="165" name="TextBox 164">
              <a:extLst>
                <a:ext uri="{FF2B5EF4-FFF2-40B4-BE49-F238E27FC236}">
                  <a16:creationId xmlns:a16="http://schemas.microsoft.com/office/drawing/2014/main" id="{909D7BFA-2C57-38AA-442F-EAFB3E49AB2B}"/>
                </a:ext>
              </a:extLst>
            </p:cNvPr>
            <p:cNvSpPr txBox="1"/>
            <p:nvPr/>
          </p:nvSpPr>
          <p:spPr>
            <a:xfrm rot="16760638">
              <a:off x="3049580" y="6320239"/>
              <a:ext cx="10517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التبعية – الفردية</a:t>
              </a:r>
              <a:endParaRPr lang="en-US" sz="600" b="1" dirty="0">
                <a:solidFill>
                  <a:prstClr val="black"/>
                </a:solidFill>
              </a:endParaRPr>
            </a:p>
          </p:txBody>
        </p:sp>
        <p:sp>
          <p:nvSpPr>
            <p:cNvPr id="166" name="TextBox 165">
              <a:extLst>
                <a:ext uri="{FF2B5EF4-FFF2-40B4-BE49-F238E27FC236}">
                  <a16:creationId xmlns:a16="http://schemas.microsoft.com/office/drawing/2014/main" id="{B0CFCBAB-D5B6-E6E9-8E20-38ED16CD02E7}"/>
                </a:ext>
              </a:extLst>
            </p:cNvPr>
            <p:cNvSpPr txBox="1"/>
            <p:nvPr/>
          </p:nvSpPr>
          <p:spPr>
            <a:xfrm rot="17445250">
              <a:off x="2562676" y="6184867"/>
              <a:ext cx="1051739"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التسطيح - عدم الرضا</a:t>
              </a:r>
              <a:endParaRPr lang="en-US" sz="600" b="1" dirty="0">
                <a:solidFill>
                  <a:prstClr val="black"/>
                </a:solidFill>
              </a:endParaRPr>
            </a:p>
          </p:txBody>
        </p:sp>
        <p:sp>
          <p:nvSpPr>
            <p:cNvPr id="167" name="TextBox 166">
              <a:extLst>
                <a:ext uri="{FF2B5EF4-FFF2-40B4-BE49-F238E27FC236}">
                  <a16:creationId xmlns:a16="http://schemas.microsoft.com/office/drawing/2014/main" id="{EE70450B-E5CD-893B-C3B6-E113648F10EC}"/>
                </a:ext>
              </a:extLst>
            </p:cNvPr>
            <p:cNvSpPr txBox="1"/>
            <p:nvPr/>
          </p:nvSpPr>
          <p:spPr>
            <a:xfrm rot="18100080">
              <a:off x="2128520" y="5969658"/>
              <a:ext cx="999673" cy="200493"/>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black"/>
                  </a:solidFill>
                </a:rPr>
                <a:t>السطحية - الهوس</a:t>
              </a:r>
              <a:endParaRPr lang="en-US" sz="600" b="1" dirty="0">
                <a:solidFill>
                  <a:prstClr val="black"/>
                </a:solidFill>
              </a:endParaRPr>
            </a:p>
          </p:txBody>
        </p:sp>
        <p:cxnSp>
          <p:nvCxnSpPr>
            <p:cNvPr id="168" name="Straight Connector 167">
              <a:extLst>
                <a:ext uri="{FF2B5EF4-FFF2-40B4-BE49-F238E27FC236}">
                  <a16:creationId xmlns:a16="http://schemas.microsoft.com/office/drawing/2014/main" id="{12CB7B10-08CA-A44A-D05E-94959700E88D}"/>
                </a:ext>
              </a:extLst>
            </p:cNvPr>
            <p:cNvCxnSpPr>
              <a:cxnSpLocks/>
            </p:cNvCxnSpPr>
            <p:nvPr/>
          </p:nvCxnSpPr>
          <p:spPr>
            <a:xfrm>
              <a:off x="3747804" y="913608"/>
              <a:ext cx="277493" cy="1400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DCF513-BEA9-40EB-5528-B6B23C2EE132}"/>
                </a:ext>
              </a:extLst>
            </p:cNvPr>
            <p:cNvCxnSpPr>
              <a:cxnSpLocks/>
            </p:cNvCxnSpPr>
            <p:nvPr/>
          </p:nvCxnSpPr>
          <p:spPr>
            <a:xfrm>
              <a:off x="3261762" y="1031625"/>
              <a:ext cx="496384" cy="1331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6BFACAAA-7A75-B789-2682-DAF9DBEAD768}"/>
                </a:ext>
              </a:extLst>
            </p:cNvPr>
            <p:cNvCxnSpPr>
              <a:cxnSpLocks/>
            </p:cNvCxnSpPr>
            <p:nvPr/>
          </p:nvCxnSpPr>
          <p:spPr>
            <a:xfrm>
              <a:off x="1829489" y="2361051"/>
              <a:ext cx="1380567" cy="60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5AE1EB8-0A81-73DD-743F-A6F12BBC3CC0}"/>
                </a:ext>
              </a:extLst>
            </p:cNvPr>
            <p:cNvCxnSpPr>
              <a:cxnSpLocks/>
            </p:cNvCxnSpPr>
            <p:nvPr/>
          </p:nvCxnSpPr>
          <p:spPr>
            <a:xfrm>
              <a:off x="2069062" y="1942785"/>
              <a:ext cx="1225448" cy="852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1467DA5-3E85-1937-D85F-245528BBC778}"/>
                </a:ext>
              </a:extLst>
            </p:cNvPr>
            <p:cNvCxnSpPr>
              <a:cxnSpLocks/>
            </p:cNvCxnSpPr>
            <p:nvPr/>
          </p:nvCxnSpPr>
          <p:spPr>
            <a:xfrm>
              <a:off x="2391368" y="1543610"/>
              <a:ext cx="958296" cy="11142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8CA670D-5031-4BE1-AEFE-6812CF638499}"/>
                </a:ext>
              </a:extLst>
            </p:cNvPr>
            <p:cNvCxnSpPr>
              <a:cxnSpLocks/>
            </p:cNvCxnSpPr>
            <p:nvPr/>
          </p:nvCxnSpPr>
          <p:spPr>
            <a:xfrm flipV="1">
              <a:off x="1588191" y="3621055"/>
              <a:ext cx="1602906" cy="225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055669B-5295-9E13-6C8F-52DD16DEB72E}"/>
                </a:ext>
              </a:extLst>
            </p:cNvPr>
            <p:cNvCxnSpPr>
              <a:cxnSpLocks/>
            </p:cNvCxnSpPr>
            <p:nvPr/>
          </p:nvCxnSpPr>
          <p:spPr>
            <a:xfrm>
              <a:off x="1572679" y="3362459"/>
              <a:ext cx="1592564" cy="102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009F234-B8DE-ECCA-6521-4BCDFA48D79A}"/>
                </a:ext>
              </a:extLst>
            </p:cNvPr>
            <p:cNvCxnSpPr>
              <a:cxnSpLocks/>
            </p:cNvCxnSpPr>
            <p:nvPr/>
          </p:nvCxnSpPr>
          <p:spPr>
            <a:xfrm flipV="1">
              <a:off x="1657133" y="3759898"/>
              <a:ext cx="1590840" cy="449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A0EB39F-9A4E-10E3-C6AE-1AE440100304}"/>
                </a:ext>
              </a:extLst>
            </p:cNvPr>
            <p:cNvCxnSpPr>
              <a:cxnSpLocks/>
            </p:cNvCxnSpPr>
            <p:nvPr/>
          </p:nvCxnSpPr>
          <p:spPr>
            <a:xfrm flipV="1">
              <a:off x="2072509" y="4047999"/>
              <a:ext cx="1370226" cy="935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EDA98BC-BD50-EC05-E328-E062B714F4EA}"/>
                </a:ext>
              </a:extLst>
            </p:cNvPr>
            <p:cNvCxnSpPr>
              <a:cxnSpLocks/>
            </p:cNvCxnSpPr>
            <p:nvPr/>
          </p:nvCxnSpPr>
          <p:spPr>
            <a:xfrm flipV="1">
              <a:off x="2343108" y="4139982"/>
              <a:ext cx="1220276" cy="119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49B6DE6-BB7C-244A-B182-6A01870B8C6D}"/>
                </a:ext>
              </a:extLst>
            </p:cNvPr>
            <p:cNvCxnSpPr>
              <a:cxnSpLocks/>
            </p:cNvCxnSpPr>
            <p:nvPr/>
          </p:nvCxnSpPr>
          <p:spPr>
            <a:xfrm flipV="1">
              <a:off x="2691266" y="4195519"/>
              <a:ext cx="963466" cy="1393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898F3EA-1BBC-D0DA-C94B-52919C856AEE}"/>
                </a:ext>
              </a:extLst>
            </p:cNvPr>
            <p:cNvCxnSpPr>
              <a:cxnSpLocks/>
            </p:cNvCxnSpPr>
            <p:nvPr/>
          </p:nvCxnSpPr>
          <p:spPr>
            <a:xfrm flipV="1">
              <a:off x="3034253" y="4244114"/>
              <a:ext cx="742852" cy="1570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C998C6B-091A-BDC8-0438-16CEB7FF8DF0}"/>
                </a:ext>
              </a:extLst>
            </p:cNvPr>
            <p:cNvCxnSpPr>
              <a:cxnSpLocks/>
            </p:cNvCxnSpPr>
            <p:nvPr/>
          </p:nvCxnSpPr>
          <p:spPr>
            <a:xfrm flipV="1">
              <a:off x="3451353" y="4308330"/>
              <a:ext cx="398142" cy="1647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D2DDD2F-F7AC-46FA-4B3C-AB3B72CFB8C6}"/>
                </a:ext>
              </a:extLst>
            </p:cNvPr>
            <p:cNvCxnSpPr>
              <a:cxnSpLocks/>
            </p:cNvCxnSpPr>
            <p:nvPr/>
          </p:nvCxnSpPr>
          <p:spPr>
            <a:xfrm flipV="1">
              <a:off x="3827088" y="4329157"/>
              <a:ext cx="191315" cy="1707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7F9838A-E9FA-A263-8089-699753F1C429}"/>
                </a:ext>
              </a:extLst>
            </p:cNvPr>
            <p:cNvCxnSpPr>
              <a:cxnSpLocks/>
            </p:cNvCxnSpPr>
            <p:nvPr/>
          </p:nvCxnSpPr>
          <p:spPr>
            <a:xfrm flipH="1" flipV="1">
              <a:off x="4399308" y="4344776"/>
              <a:ext cx="141331" cy="1686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639D4DE-AF99-A8AF-46B6-A53C27306736}"/>
                </a:ext>
              </a:extLst>
            </p:cNvPr>
            <p:cNvCxnSpPr>
              <a:cxnSpLocks/>
            </p:cNvCxnSpPr>
            <p:nvPr/>
          </p:nvCxnSpPr>
          <p:spPr>
            <a:xfrm flipH="1" flipV="1">
              <a:off x="4606134" y="4292710"/>
              <a:ext cx="329199" cy="1627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62E9C44-B714-BBB4-3BF5-2465DEA49166}"/>
                </a:ext>
              </a:extLst>
            </p:cNvPr>
            <p:cNvCxnSpPr>
              <a:cxnSpLocks/>
            </p:cNvCxnSpPr>
            <p:nvPr/>
          </p:nvCxnSpPr>
          <p:spPr>
            <a:xfrm flipH="1" flipV="1">
              <a:off x="4690589" y="4244114"/>
              <a:ext cx="694592" cy="1534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09BA914-171D-6E10-F48B-8319F3B039FA}"/>
                </a:ext>
              </a:extLst>
            </p:cNvPr>
            <p:cNvCxnSpPr>
              <a:cxnSpLocks/>
            </p:cNvCxnSpPr>
            <p:nvPr/>
          </p:nvCxnSpPr>
          <p:spPr>
            <a:xfrm flipH="1" flipV="1">
              <a:off x="4838815" y="4202461"/>
              <a:ext cx="1037580" cy="135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0223521-88B2-3EF3-163F-F2189263BE91}"/>
                </a:ext>
              </a:extLst>
            </p:cNvPr>
            <p:cNvCxnSpPr>
              <a:cxnSpLocks/>
            </p:cNvCxnSpPr>
            <p:nvPr/>
          </p:nvCxnSpPr>
          <p:spPr>
            <a:xfrm flipH="1" flipV="1">
              <a:off x="4966358" y="4074031"/>
              <a:ext cx="1034133" cy="1185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59AD7CB-A25A-9267-2936-454D94011C2D}"/>
                </a:ext>
              </a:extLst>
            </p:cNvPr>
            <p:cNvCxnSpPr>
              <a:cxnSpLocks/>
            </p:cNvCxnSpPr>
            <p:nvPr/>
          </p:nvCxnSpPr>
          <p:spPr>
            <a:xfrm flipH="1" flipV="1">
              <a:off x="5109412" y="3950808"/>
              <a:ext cx="1151334" cy="1089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F686453-FD65-9BC6-E824-A8A41A900117}"/>
                </a:ext>
              </a:extLst>
            </p:cNvPr>
            <p:cNvCxnSpPr>
              <a:cxnSpLocks/>
            </p:cNvCxnSpPr>
            <p:nvPr/>
          </p:nvCxnSpPr>
          <p:spPr>
            <a:xfrm flipH="1" flipV="1">
              <a:off x="5140436" y="3850147"/>
              <a:ext cx="1359885" cy="845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F692923-D4CB-2330-84C7-A22328C1B676}"/>
                </a:ext>
              </a:extLst>
            </p:cNvPr>
            <p:cNvCxnSpPr>
              <a:cxnSpLocks/>
            </p:cNvCxnSpPr>
            <p:nvPr/>
          </p:nvCxnSpPr>
          <p:spPr>
            <a:xfrm flipH="1" flipV="1">
              <a:off x="5243849" y="3725188"/>
              <a:ext cx="1394356" cy="572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C8F84A5-4963-5ABA-7F7B-A96A8616FF8A}"/>
                </a:ext>
              </a:extLst>
            </p:cNvPr>
            <p:cNvCxnSpPr>
              <a:cxnSpLocks/>
            </p:cNvCxnSpPr>
            <p:nvPr/>
          </p:nvCxnSpPr>
          <p:spPr>
            <a:xfrm flipH="1" flipV="1">
              <a:off x="5283492" y="3624526"/>
              <a:ext cx="1446062" cy="308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A3892F1-B179-01A9-74FE-69C23D161C7A}"/>
                </a:ext>
              </a:extLst>
            </p:cNvPr>
            <p:cNvCxnSpPr>
              <a:cxnSpLocks/>
            </p:cNvCxnSpPr>
            <p:nvPr/>
          </p:nvCxnSpPr>
          <p:spPr>
            <a:xfrm flipH="1" flipV="1">
              <a:off x="5295556" y="3520394"/>
              <a:ext cx="1499492" cy="102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23E9C16-8554-FCF4-2F66-7F2258E219BB}"/>
                </a:ext>
              </a:extLst>
            </p:cNvPr>
            <p:cNvCxnSpPr>
              <a:cxnSpLocks/>
            </p:cNvCxnSpPr>
            <p:nvPr/>
          </p:nvCxnSpPr>
          <p:spPr>
            <a:xfrm flipH="1">
              <a:off x="5295556" y="2840061"/>
              <a:ext cx="1415039" cy="248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7633C60-E041-7BCF-FC92-7AE6E1485D3A}"/>
                </a:ext>
              </a:extLst>
            </p:cNvPr>
            <p:cNvCxnSpPr>
              <a:cxnSpLocks/>
            </p:cNvCxnSpPr>
            <p:nvPr/>
          </p:nvCxnSpPr>
          <p:spPr>
            <a:xfrm flipH="1">
              <a:off x="5259362" y="2562374"/>
              <a:ext cx="1377119" cy="440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FE37C99-CB49-370C-0179-63C688E15F77}"/>
                </a:ext>
              </a:extLst>
            </p:cNvPr>
            <p:cNvCxnSpPr>
              <a:cxnSpLocks/>
            </p:cNvCxnSpPr>
            <p:nvPr/>
          </p:nvCxnSpPr>
          <p:spPr>
            <a:xfrm flipH="1">
              <a:off x="5223167" y="2237827"/>
              <a:ext cx="1235789" cy="631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4C6BDA2B-C133-B6AD-C941-9B470AED5F22}"/>
                </a:ext>
              </a:extLst>
            </p:cNvPr>
            <p:cNvCxnSpPr>
              <a:cxnSpLocks/>
            </p:cNvCxnSpPr>
            <p:nvPr/>
          </p:nvCxnSpPr>
          <p:spPr>
            <a:xfrm flipH="1">
              <a:off x="5123201" y="1953198"/>
              <a:ext cx="1190977" cy="777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0B499CF5-1497-ACBA-1A78-AA1126FFEBE5}"/>
                </a:ext>
              </a:extLst>
            </p:cNvPr>
            <p:cNvCxnSpPr>
              <a:cxnSpLocks/>
              <a:endCxn id="85" idx="7"/>
            </p:cNvCxnSpPr>
            <p:nvPr/>
          </p:nvCxnSpPr>
          <p:spPr>
            <a:xfrm flipH="1">
              <a:off x="5000829" y="1703280"/>
              <a:ext cx="1106522" cy="881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A1AEF01B-97CD-008A-128C-4A2695DEFF09}"/>
                </a:ext>
              </a:extLst>
            </p:cNvPr>
            <p:cNvCxnSpPr>
              <a:cxnSpLocks/>
            </p:cNvCxnSpPr>
            <p:nvPr/>
          </p:nvCxnSpPr>
          <p:spPr>
            <a:xfrm flipH="1">
              <a:off x="4900863" y="1486337"/>
              <a:ext cx="970361" cy="1010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CC6BCA2D-4FA7-B1CF-35C2-00F6B898B6D7}"/>
                </a:ext>
              </a:extLst>
            </p:cNvPr>
            <p:cNvCxnSpPr>
              <a:cxnSpLocks/>
            </p:cNvCxnSpPr>
            <p:nvPr/>
          </p:nvCxnSpPr>
          <p:spPr>
            <a:xfrm flipH="1">
              <a:off x="4762978" y="1250303"/>
              <a:ext cx="798005" cy="1157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4591B4D-FE54-384A-28E2-AFCE2B92308C}"/>
                </a:ext>
              </a:extLst>
            </p:cNvPr>
            <p:cNvCxnSpPr>
              <a:cxnSpLocks/>
            </p:cNvCxnSpPr>
            <p:nvPr/>
          </p:nvCxnSpPr>
          <p:spPr>
            <a:xfrm flipH="1">
              <a:off x="4585452" y="1055923"/>
              <a:ext cx="586008" cy="1286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6996B2E-9DF7-C523-B9E7-D5A795D88B38}"/>
                </a:ext>
              </a:extLst>
            </p:cNvPr>
            <p:cNvCxnSpPr>
              <a:cxnSpLocks/>
            </p:cNvCxnSpPr>
            <p:nvPr/>
          </p:nvCxnSpPr>
          <p:spPr>
            <a:xfrm flipH="1">
              <a:off x="4418267" y="911872"/>
              <a:ext cx="337817" cy="138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5669398B-D3F7-9088-7419-85DE934A71AC}"/>
                </a:ext>
              </a:extLst>
            </p:cNvPr>
            <p:cNvSpPr txBox="1"/>
            <p:nvPr/>
          </p:nvSpPr>
          <p:spPr>
            <a:xfrm rot="2521684">
              <a:off x="4538916" y="3625838"/>
              <a:ext cx="620480" cy="302831"/>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white"/>
                  </a:solidFill>
                </a:rPr>
                <a:t>الفضائل الإجتماعية</a:t>
              </a:r>
              <a:endParaRPr lang="en-US" sz="600" b="1" dirty="0">
                <a:solidFill>
                  <a:prstClr val="white"/>
                </a:solidFill>
              </a:endParaRPr>
            </a:p>
          </p:txBody>
        </p:sp>
        <p:sp>
          <p:nvSpPr>
            <p:cNvPr id="314" name="TextBox 313">
              <a:extLst>
                <a:ext uri="{FF2B5EF4-FFF2-40B4-BE49-F238E27FC236}">
                  <a16:creationId xmlns:a16="http://schemas.microsoft.com/office/drawing/2014/main" id="{6D331729-4F6B-D595-5DF9-1FE8357AF58C}"/>
                </a:ext>
              </a:extLst>
            </p:cNvPr>
            <p:cNvSpPr txBox="1"/>
            <p:nvPr/>
          </p:nvSpPr>
          <p:spPr>
            <a:xfrm rot="2128042">
              <a:off x="4414820" y="2616620"/>
              <a:ext cx="618755" cy="302831"/>
            </a:xfrm>
            <a:prstGeom prst="rect">
              <a:avLst/>
            </a:prstGeom>
            <a:noFill/>
          </p:spPr>
          <p:txBody>
            <a:bodyPr>
              <a:spAutoFit/>
            </a:bodyPr>
            <a:lstStyle/>
            <a:p>
              <a:pPr algn="ctr" defTabSz="342900" eaLnBrk="1" fontAlgn="auto" hangingPunct="1">
                <a:spcBef>
                  <a:spcPts val="0"/>
                </a:spcBef>
                <a:spcAft>
                  <a:spcPts val="0"/>
                </a:spcAft>
                <a:defRPr/>
              </a:pPr>
              <a:r>
                <a:rPr lang="en-US" sz="600" b="1" dirty="0">
                  <a:solidFill>
                    <a:prstClr val="white"/>
                  </a:solidFill>
                </a:rPr>
                <a:t>Personal Virtues</a:t>
              </a:r>
            </a:p>
          </p:txBody>
        </p:sp>
        <p:sp>
          <p:nvSpPr>
            <p:cNvPr id="315" name="TextBox 314">
              <a:extLst>
                <a:ext uri="{FF2B5EF4-FFF2-40B4-BE49-F238E27FC236}">
                  <a16:creationId xmlns:a16="http://schemas.microsoft.com/office/drawing/2014/main" id="{210D4E80-732D-4F42-2797-6F9CCA2A1E18}"/>
                </a:ext>
              </a:extLst>
            </p:cNvPr>
            <p:cNvSpPr txBox="1"/>
            <p:nvPr/>
          </p:nvSpPr>
          <p:spPr>
            <a:xfrm>
              <a:off x="3677139" y="2458241"/>
              <a:ext cx="622203" cy="302831"/>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white"/>
                  </a:solidFill>
                </a:rPr>
                <a:t>الفضائل المسيحية</a:t>
              </a:r>
              <a:endParaRPr lang="en-US" sz="600" b="1" dirty="0">
                <a:solidFill>
                  <a:prstClr val="white"/>
                </a:solidFill>
              </a:endParaRPr>
            </a:p>
          </p:txBody>
        </p:sp>
        <p:sp>
          <p:nvSpPr>
            <p:cNvPr id="316" name="TextBox 315">
              <a:extLst>
                <a:ext uri="{FF2B5EF4-FFF2-40B4-BE49-F238E27FC236}">
                  <a16:creationId xmlns:a16="http://schemas.microsoft.com/office/drawing/2014/main" id="{3FC3CEB4-E274-B6A0-5974-B6274419E0D9}"/>
                </a:ext>
              </a:extLst>
            </p:cNvPr>
            <p:cNvSpPr txBox="1"/>
            <p:nvPr/>
          </p:nvSpPr>
          <p:spPr>
            <a:xfrm rot="798668">
              <a:off x="3172137" y="2814472"/>
              <a:ext cx="710104" cy="302831"/>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white"/>
                  </a:solidFill>
                </a:rPr>
                <a:t>الفضائل    الجوهرية</a:t>
              </a:r>
              <a:endParaRPr lang="en-US" sz="600" b="1" dirty="0">
                <a:solidFill>
                  <a:prstClr val="white"/>
                </a:solidFill>
              </a:endParaRPr>
            </a:p>
          </p:txBody>
        </p:sp>
        <p:sp>
          <p:nvSpPr>
            <p:cNvPr id="317" name="TextBox 316">
              <a:extLst>
                <a:ext uri="{FF2B5EF4-FFF2-40B4-BE49-F238E27FC236}">
                  <a16:creationId xmlns:a16="http://schemas.microsoft.com/office/drawing/2014/main" id="{3464F4E6-2B5B-5627-0A33-8E27B118F6FA}"/>
                </a:ext>
              </a:extLst>
            </p:cNvPr>
            <p:cNvSpPr txBox="1"/>
            <p:nvPr/>
          </p:nvSpPr>
          <p:spPr>
            <a:xfrm rot="195448">
              <a:off x="3094578" y="3326059"/>
              <a:ext cx="768705" cy="277595"/>
            </a:xfrm>
            <a:prstGeom prst="rect">
              <a:avLst/>
            </a:prstGeom>
            <a:noFill/>
          </p:spPr>
          <p:txBody>
            <a:bodyPr>
              <a:spAutoFit/>
            </a:bodyPr>
            <a:lstStyle/>
            <a:p>
              <a:pPr algn="ctr" defTabSz="342900" eaLnBrk="1" fontAlgn="auto" hangingPunct="1">
                <a:spcBef>
                  <a:spcPts val="0"/>
                </a:spcBef>
                <a:spcAft>
                  <a:spcPts val="0"/>
                </a:spcAft>
                <a:defRPr/>
              </a:pPr>
              <a:r>
                <a:rPr lang="ar-JO" sz="525" b="1" dirty="0">
                  <a:solidFill>
                    <a:prstClr val="white"/>
                  </a:solidFill>
                </a:rPr>
                <a:t>الفضائل         التأسيسية</a:t>
              </a:r>
              <a:endParaRPr lang="en-US" sz="525" b="1" dirty="0">
                <a:solidFill>
                  <a:prstClr val="white"/>
                </a:solidFill>
              </a:endParaRPr>
            </a:p>
          </p:txBody>
        </p:sp>
        <p:sp>
          <p:nvSpPr>
            <p:cNvPr id="318" name="TextBox 317">
              <a:extLst>
                <a:ext uri="{FF2B5EF4-FFF2-40B4-BE49-F238E27FC236}">
                  <a16:creationId xmlns:a16="http://schemas.microsoft.com/office/drawing/2014/main" id="{391B623F-284A-1725-6FE6-B4FBC6690887}"/>
                </a:ext>
              </a:extLst>
            </p:cNvPr>
            <p:cNvSpPr txBox="1"/>
            <p:nvPr/>
          </p:nvSpPr>
          <p:spPr>
            <a:xfrm rot="241210">
              <a:off x="3503060" y="3854930"/>
              <a:ext cx="825583" cy="302831"/>
            </a:xfrm>
            <a:prstGeom prst="rect">
              <a:avLst/>
            </a:prstGeom>
            <a:noFill/>
          </p:spPr>
          <p:txBody>
            <a:bodyPr>
              <a:spAutoFit/>
            </a:bodyPr>
            <a:lstStyle/>
            <a:p>
              <a:pPr algn="ctr" defTabSz="342900" eaLnBrk="1" fontAlgn="auto" hangingPunct="1">
                <a:spcBef>
                  <a:spcPts val="0"/>
                </a:spcBef>
                <a:spcAft>
                  <a:spcPts val="0"/>
                </a:spcAft>
                <a:defRPr/>
              </a:pPr>
              <a:r>
                <a:rPr lang="ar-JO" sz="600" b="1" dirty="0">
                  <a:solidFill>
                    <a:prstClr val="white"/>
                  </a:solidFill>
                </a:rPr>
                <a:t>الفضائل            الذهنية</a:t>
              </a:r>
              <a:endParaRPr lang="en-US" sz="600" b="1" dirty="0">
                <a:solidFill>
                  <a:prstClr val="white"/>
                </a:solidFill>
              </a:endParaRPr>
            </a:p>
          </p:txBody>
        </p:sp>
        <p:sp>
          <p:nvSpPr>
            <p:cNvPr id="319" name="TextBox 318">
              <a:extLst>
                <a:ext uri="{FF2B5EF4-FFF2-40B4-BE49-F238E27FC236}">
                  <a16:creationId xmlns:a16="http://schemas.microsoft.com/office/drawing/2014/main" id="{F80A0A21-E386-BBC3-9A49-46165B6628C7}"/>
                </a:ext>
              </a:extLst>
            </p:cNvPr>
            <p:cNvSpPr txBox="1"/>
            <p:nvPr/>
          </p:nvSpPr>
          <p:spPr>
            <a:xfrm>
              <a:off x="3889136" y="3013615"/>
              <a:ext cx="720446" cy="353302"/>
            </a:xfrm>
            <a:prstGeom prst="rect">
              <a:avLst/>
            </a:prstGeom>
            <a:noFill/>
          </p:spPr>
          <p:txBody>
            <a:bodyPr>
              <a:spAutoFit/>
            </a:bodyPr>
            <a:lstStyle/>
            <a:p>
              <a:pPr algn="ctr" defTabSz="342900" eaLnBrk="1" fontAlgn="auto" hangingPunct="1">
                <a:spcBef>
                  <a:spcPts val="0"/>
                </a:spcBef>
                <a:spcAft>
                  <a:spcPts val="0"/>
                </a:spcAft>
                <a:defRPr/>
              </a:pPr>
              <a:r>
                <a:rPr lang="ar-JO" sz="750" b="1" dirty="0">
                  <a:solidFill>
                    <a:prstClr val="black"/>
                  </a:solidFill>
                </a:rPr>
                <a:t>الرجل      الفاضل</a:t>
              </a:r>
              <a:endParaRPr lang="en-US" sz="750" b="1" dirty="0">
                <a:solidFill>
                  <a:prstClr val="black"/>
                </a:solidFill>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41980D12-338B-79B7-5791-02F9582795C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7315" name="Rectangle 3">
            <a:extLst>
              <a:ext uri="{FF2B5EF4-FFF2-40B4-BE49-F238E27FC236}">
                <a16:creationId xmlns:a16="http://schemas.microsoft.com/office/drawing/2014/main" id="{E5216B9F-436B-5412-79EE-22BCA8577264}"/>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340" name="Text Box 4">
            <a:extLst>
              <a:ext uri="{FF2B5EF4-FFF2-40B4-BE49-F238E27FC236}">
                <a16:creationId xmlns:a16="http://schemas.microsoft.com/office/drawing/2014/main" id="{9590946C-BDAD-CF1B-5C16-265DB0ECFAA0}"/>
              </a:ext>
            </a:extLst>
          </p:cNvPr>
          <p:cNvSpPr txBox="1">
            <a:spLocks noChangeArrowheads="1"/>
          </p:cNvSpPr>
          <p:nvPr/>
        </p:nvSpPr>
        <p:spPr bwMode="auto">
          <a:xfrm>
            <a:off x="381000" y="2667000"/>
            <a:ext cx="8458200" cy="58477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rPr>
              <a:t>ث. بعض الأهداف المقترحة عادة للفضيلة البشرية</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a16="http://schemas.microsoft.com/office/drawing/2014/main" id="{71AF5BDE-144A-08FA-A995-B623E21C1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a:extLst>
              <a:ext uri="{FF2B5EF4-FFF2-40B4-BE49-F238E27FC236}">
                <a16:creationId xmlns:a16="http://schemas.microsoft.com/office/drawing/2014/main" id="{9B8D7128-0EE9-115C-BA7F-1407254325D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7315" name="Rectangle 3">
            <a:extLst>
              <a:ext uri="{FF2B5EF4-FFF2-40B4-BE49-F238E27FC236}">
                <a16:creationId xmlns:a16="http://schemas.microsoft.com/office/drawing/2014/main" id="{76A9D860-29C0-BEE5-0AC4-2F7A9A502A8F}"/>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endParaRPr>
          </a:p>
        </p:txBody>
      </p:sp>
      <p:sp>
        <p:nvSpPr>
          <p:cNvPr id="14340" name="Text Box 4">
            <a:extLst>
              <a:ext uri="{FF2B5EF4-FFF2-40B4-BE49-F238E27FC236}">
                <a16:creationId xmlns:a16="http://schemas.microsoft.com/office/drawing/2014/main" id="{DC9EFEE9-9009-DB9E-455F-7E877AD21A8B}"/>
              </a:ext>
            </a:extLst>
          </p:cNvPr>
          <p:cNvSpPr txBox="1">
            <a:spLocks noChangeArrowheads="1"/>
          </p:cNvSpPr>
          <p:nvPr/>
        </p:nvSpPr>
        <p:spPr bwMode="auto">
          <a:xfrm>
            <a:off x="381000" y="2667000"/>
            <a:ext cx="8458200" cy="1015663"/>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ث. بعض الأهداف المقترحة عادة للفضيلة البشرية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1. الصلاح</a:t>
            </a:r>
            <a:endParaRPr lang="en-US" altLang="en-US" b="1"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A person standing in front of a sunset&#10;&#10;Description automatically generated">
            <a:extLst>
              <a:ext uri="{FF2B5EF4-FFF2-40B4-BE49-F238E27FC236}">
                <a16:creationId xmlns:a16="http://schemas.microsoft.com/office/drawing/2014/main" id="{6D87E9E2-27D1-2D97-FFA7-306CA13EB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2">
            <a:extLst>
              <a:ext uri="{FF2B5EF4-FFF2-40B4-BE49-F238E27FC236}">
                <a16:creationId xmlns:a16="http://schemas.microsoft.com/office/drawing/2014/main" id="{BEF2BA72-49DE-F7EE-AC5A-54EDE724F4A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8339" name="Rectangle 3">
            <a:extLst>
              <a:ext uri="{FF2B5EF4-FFF2-40B4-BE49-F238E27FC236}">
                <a16:creationId xmlns:a16="http://schemas.microsoft.com/office/drawing/2014/main" id="{51E9D482-C7FE-2BF6-DA9B-B4B1DDEDF7F4}"/>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endParaRPr>
          </a:p>
        </p:txBody>
      </p:sp>
      <p:sp>
        <p:nvSpPr>
          <p:cNvPr id="15364" name="Text Box 4">
            <a:extLst>
              <a:ext uri="{FF2B5EF4-FFF2-40B4-BE49-F238E27FC236}">
                <a16:creationId xmlns:a16="http://schemas.microsoft.com/office/drawing/2014/main" id="{40C346F7-A494-9C59-0DAA-CE1923D85A7F}"/>
              </a:ext>
            </a:extLst>
          </p:cNvPr>
          <p:cNvSpPr txBox="1">
            <a:spLocks noChangeArrowheads="1"/>
          </p:cNvSpPr>
          <p:nvPr/>
        </p:nvSpPr>
        <p:spPr bwMode="auto">
          <a:xfrm>
            <a:off x="381000" y="2667000"/>
            <a:ext cx="8458200" cy="14465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ث. بعض الأهداف المقترحة عادة للفضيلة البشرية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1. الصلاح</a:t>
            </a:r>
            <a:endParaRPr kumimoji="0" lang="en-US" altLang="en-US"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2. السعادة / الرفاهية</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A sign in front of a sunset&#10;&#10;Description automatically generated">
            <a:extLst>
              <a:ext uri="{FF2B5EF4-FFF2-40B4-BE49-F238E27FC236}">
                <a16:creationId xmlns:a16="http://schemas.microsoft.com/office/drawing/2014/main" id="{DFA43226-FE85-BB75-334F-1316BD47C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084"/>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2">
            <a:extLst>
              <a:ext uri="{FF2B5EF4-FFF2-40B4-BE49-F238E27FC236}">
                <a16:creationId xmlns:a16="http://schemas.microsoft.com/office/drawing/2014/main" id="{4ECEC482-5E81-A18E-7FD7-A1719C39D7E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9363" name="Rectangle 3">
            <a:extLst>
              <a:ext uri="{FF2B5EF4-FFF2-40B4-BE49-F238E27FC236}">
                <a16:creationId xmlns:a16="http://schemas.microsoft.com/office/drawing/2014/main" id="{70641CD9-95A7-51C1-0627-426C7285585C}"/>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388" name="Text Box 4">
            <a:extLst>
              <a:ext uri="{FF2B5EF4-FFF2-40B4-BE49-F238E27FC236}">
                <a16:creationId xmlns:a16="http://schemas.microsoft.com/office/drawing/2014/main" id="{4EC33A74-EFE2-BC32-6DE1-A2809FFA7DBB}"/>
              </a:ext>
            </a:extLst>
          </p:cNvPr>
          <p:cNvSpPr txBox="1">
            <a:spLocks noChangeArrowheads="1"/>
          </p:cNvSpPr>
          <p:nvPr/>
        </p:nvSpPr>
        <p:spPr bwMode="auto">
          <a:xfrm>
            <a:off x="381000" y="2667000"/>
            <a:ext cx="8458200" cy="1877437"/>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ث. بعض الأهداف المقترحة عادة للفضيلة البشرية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rPr>
              <a:t>1. الصلاح</a:t>
            </a:r>
            <a:endParaRPr kumimoji="0" lang="en-US" altLang="en-US" b="1" i="0" u="none" strike="noStrike" kern="1200" cap="none" spc="0" normalizeH="0" baseline="0" noProof="0" dirty="0">
              <a:ln>
                <a:noFill/>
              </a:ln>
              <a:solidFill>
                <a:srgbClr val="FFFFFF">
                  <a:lumMod val="65000"/>
                </a:srgbClr>
              </a:solidFill>
              <a:effectLst>
                <a:outerShdw blurRad="38100" dist="38100" dir="2700000" algn="tl">
                  <a:srgbClr val="C0C0C0"/>
                </a:outerShdw>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rPr>
              <a:t>2. السعادة / الرفاهية</a:t>
            </a:r>
            <a:endParaRPr kumimoji="0" lang="th-TH" altLang="en-US" b="0" i="0" u="none" strike="noStrike" kern="1200" cap="none" spc="0" normalizeH="0" baseline="0" noProof="0" dirty="0">
              <a:ln>
                <a:noFill/>
              </a:ln>
              <a:solidFill>
                <a:schemeClr val="bg1">
                  <a:lumMod val="65000"/>
                </a:schemeClr>
              </a:solidFill>
              <a:effectLst>
                <a:outerShdw blurRad="38100" dist="38100" dir="2700000" algn="tl">
                  <a:srgbClr val="C0C0C0"/>
                </a:outerShdw>
              </a:effectLst>
              <a:uLnTx/>
              <a:uFillTx/>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3. القداسة / التشبه بالمسيح</a:t>
            </a:r>
            <a:endParaRPr lang="th-TH"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9F90116B-BA51-4C8D-83A5-EA9BF86499B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0387" name="Rectangle 3">
            <a:extLst>
              <a:ext uri="{FF2B5EF4-FFF2-40B4-BE49-F238E27FC236}">
                <a16:creationId xmlns:a16="http://schemas.microsoft.com/office/drawing/2014/main" id="{9585C441-650A-DFB3-A4BE-738A9807FF73}"/>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indent="-720000" algn="r" rtl="1" eaLnBrk="1" hangingPunct="1">
              <a:spcBef>
                <a:spcPct val="0"/>
              </a:spcBef>
              <a:buFontTx/>
              <a:buNone/>
              <a:defRPr/>
            </a:pPr>
            <a:r>
              <a:rPr lang="ar-JO" altLang="en-US" sz="5000" b="1" dirty="0">
                <a:solidFill>
                  <a:schemeClr val="bg1"/>
                </a:solidFill>
              </a:rPr>
              <a:t>3. أخلاقيات الفضيلة: بعض وجهات النظر التقييمية</a:t>
            </a:r>
            <a:endParaRPr lang="en-US" altLang="en-US" sz="5000"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348FCB9-E42C-D8E6-DD30-D45BFABCBD5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0387" name="Rectangle 3">
            <a:extLst>
              <a:ext uri="{FF2B5EF4-FFF2-40B4-BE49-F238E27FC236}">
                <a16:creationId xmlns:a16="http://schemas.microsoft.com/office/drawing/2014/main" id="{47B71851-017C-DD4D-2FA4-DE527C6E1097}"/>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12" name="Text Box 4">
            <a:extLst>
              <a:ext uri="{FF2B5EF4-FFF2-40B4-BE49-F238E27FC236}">
                <a16:creationId xmlns:a16="http://schemas.microsoft.com/office/drawing/2014/main" id="{E9B1A72C-F15B-74A9-222E-82BEA1ED5BEE}"/>
              </a:ext>
            </a:extLst>
          </p:cNvPr>
          <p:cNvSpPr txBox="1">
            <a:spLocks noChangeArrowheads="1"/>
          </p:cNvSpPr>
          <p:nvPr/>
        </p:nvSpPr>
        <p:spPr bwMode="auto">
          <a:xfrm>
            <a:off x="381000" y="2667000"/>
            <a:ext cx="8458200" cy="58477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rPr>
              <a:t>أ. النواحي الإيجابية لأخلاقيات الفضيلة</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1ECA666E-9DC5-A07F-EBAE-098FED9489C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0387" name="Rectangle 3">
            <a:extLst>
              <a:ext uri="{FF2B5EF4-FFF2-40B4-BE49-F238E27FC236}">
                <a16:creationId xmlns:a16="http://schemas.microsoft.com/office/drawing/2014/main" id="{C57907FC-C345-BBA7-F697-CCAEE485BE25}"/>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endParaRPr>
          </a:p>
        </p:txBody>
      </p:sp>
      <p:sp>
        <p:nvSpPr>
          <p:cNvPr id="17412" name="Text Box 4">
            <a:extLst>
              <a:ext uri="{FF2B5EF4-FFF2-40B4-BE49-F238E27FC236}">
                <a16:creationId xmlns:a16="http://schemas.microsoft.com/office/drawing/2014/main" id="{2B469332-FEC1-8FDE-58D7-C5F25C03878C}"/>
              </a:ext>
            </a:extLst>
          </p:cNvPr>
          <p:cNvSpPr txBox="1">
            <a:spLocks noChangeArrowheads="1"/>
          </p:cNvSpPr>
          <p:nvPr/>
        </p:nvSpPr>
        <p:spPr bwMode="auto">
          <a:xfrm>
            <a:off x="381000" y="2667000"/>
            <a:ext cx="8458200" cy="2308324"/>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أ. النواحي الإيجابية لأخلاقيات الفضيلة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1. كما تؤكد أخلاقيات الفضيلة بحق، فإن القرارات الأخلاقية تنطوي بالتأكيد على أكثر من مجرد أفعال معزولة ويجب أيضاً تقييم الدوافع والنوايا الشاملة بالإضافة إلى شخصية الشخص الذي يتخذ الإختيار الأخلاقي.</a:t>
            </a:r>
            <a:endParaRPr lang="en-US" altLang="en-US" b="1"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CD602371-071C-9BB7-D481-8109EE8F546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574474" name="Rectangle 10">
            <a:extLst>
              <a:ext uri="{FF2B5EF4-FFF2-40B4-BE49-F238E27FC236}">
                <a16:creationId xmlns:a16="http://schemas.microsoft.com/office/drawing/2014/main" id="{21FFEB8B-E446-89BE-FB50-F3FB9736FB84}"/>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مقدمة:</a:t>
            </a:r>
            <a:endPar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 name="Text Box 11">
            <a:extLst>
              <a:ext uri="{FF2B5EF4-FFF2-40B4-BE49-F238E27FC236}">
                <a16:creationId xmlns:a16="http://schemas.microsoft.com/office/drawing/2014/main" id="{E03CD962-4C2E-A089-64E7-909674D0DDDA}"/>
              </a:ext>
            </a:extLst>
          </p:cNvPr>
          <p:cNvSpPr txBox="1">
            <a:spLocks noChangeArrowheads="1"/>
          </p:cNvSpPr>
          <p:nvPr/>
        </p:nvSpPr>
        <p:spPr bwMode="auto">
          <a:xfrm>
            <a:off x="152400" y="2514600"/>
            <a:ext cx="8839200" cy="2400657"/>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effectLst>
                  <a:outerShdw blurRad="38100" dist="38100" dir="2700000" algn="tl">
                    <a:srgbClr val="C0C0C0"/>
                  </a:outerShdw>
                </a:effectLst>
              </a:rPr>
              <a:t>كيف تختلف أخلاقيات الشخصية أو (الفضيلة) عن المبادئ والأخلاقيات  التبعية ؟</a:t>
            </a:r>
            <a:endParaRPr lang="th-TH" altLang="en-US" sz="5000" b="1"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CDC39C-804D-5874-C450-7A539565489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1411" name="Rectangle 3">
            <a:extLst>
              <a:ext uri="{FF2B5EF4-FFF2-40B4-BE49-F238E27FC236}">
                <a16:creationId xmlns:a16="http://schemas.microsoft.com/office/drawing/2014/main" id="{642C724E-DDC3-55D3-A41A-73586749023E}"/>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endParaRPr>
          </a:p>
        </p:txBody>
      </p:sp>
      <p:sp>
        <p:nvSpPr>
          <p:cNvPr id="18436" name="Text Box 4">
            <a:extLst>
              <a:ext uri="{FF2B5EF4-FFF2-40B4-BE49-F238E27FC236}">
                <a16:creationId xmlns:a16="http://schemas.microsoft.com/office/drawing/2014/main" id="{FA935DB0-4177-E226-4C53-1FC008868E24}"/>
              </a:ext>
            </a:extLst>
          </p:cNvPr>
          <p:cNvSpPr txBox="1">
            <a:spLocks noChangeArrowheads="1"/>
          </p:cNvSpPr>
          <p:nvPr/>
        </p:nvSpPr>
        <p:spPr bwMode="auto">
          <a:xfrm>
            <a:off x="381000" y="2667000"/>
            <a:ext cx="8458200" cy="14465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أ. النواحي الإيجابية لأخلاقيات الفضيلة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2. من الناحية الكتابية يهتم الله بقلب الشخص أي بكيانه الداخلي أكثر من اهتمامه بأفعاله الخارجية.</a:t>
            </a:r>
            <a:endParaRPr lang="en-US"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C7F38B88-D632-209E-B9D6-0D9E61828D3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2435" name="Rectangle 3">
            <a:extLst>
              <a:ext uri="{FF2B5EF4-FFF2-40B4-BE49-F238E27FC236}">
                <a16:creationId xmlns:a16="http://schemas.microsoft.com/office/drawing/2014/main" id="{FF4AC72D-1D33-9598-A5BE-8034C4B6C54D}"/>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endParaRPr>
          </a:p>
        </p:txBody>
      </p:sp>
      <p:sp>
        <p:nvSpPr>
          <p:cNvPr id="19460" name="Text Box 4">
            <a:extLst>
              <a:ext uri="{FF2B5EF4-FFF2-40B4-BE49-F238E27FC236}">
                <a16:creationId xmlns:a16="http://schemas.microsoft.com/office/drawing/2014/main" id="{9DDA8DB7-6140-8550-A685-377949FB4742}"/>
              </a:ext>
            </a:extLst>
          </p:cNvPr>
          <p:cNvSpPr txBox="1">
            <a:spLocks noChangeArrowheads="1"/>
          </p:cNvSpPr>
          <p:nvPr/>
        </p:nvSpPr>
        <p:spPr bwMode="auto">
          <a:xfrm>
            <a:off x="381000" y="2667000"/>
            <a:ext cx="8458200" cy="1877437"/>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uLnTx/>
                <a:uFillTx/>
              </a:rPr>
              <a:t>أ. النواحي الإيجابية لأخلاقيات الفضيلة</a:t>
            </a:r>
            <a:endParaRPr kumimoji="0" lang="th-TH" altLang="en-US"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3. تعترف أخلاقيات الفضيلة بالطبيعة المجتمعية والسياقية للأخلاق؛ أي أننا نأتي دائماً من مكان ما ونصبح جزءً لا يتجزأ من المجتمعات الحية والممتدة.</a:t>
            </a:r>
            <a:endParaRPr lang="en-US" altLang="en-US" dirty="0">
              <a:solidFill>
                <a:schemeClr val="bg1"/>
              </a:solidFill>
              <a:effectLst>
                <a:outerShdw blurRad="38100" dist="38100" dir="2700000" algn="tl">
                  <a:srgbClr val="C0C0C0"/>
                </a:outerShdw>
              </a:effectLst>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AFD64AF0-96FE-9261-873D-97A1E72C86C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3459" name="Rectangle 3">
            <a:extLst>
              <a:ext uri="{FF2B5EF4-FFF2-40B4-BE49-F238E27FC236}">
                <a16:creationId xmlns:a16="http://schemas.microsoft.com/office/drawing/2014/main" id="{246BABB8-7C13-5A61-4A28-5EF20CDCD881}"/>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1F5B9564-5D28-C9A5-AE3D-63A80B69C804}"/>
              </a:ext>
            </a:extLst>
          </p:cNvPr>
          <p:cNvSpPr txBox="1">
            <a:spLocks noChangeArrowheads="1"/>
          </p:cNvSpPr>
          <p:nvPr/>
        </p:nvSpPr>
        <p:spPr bwMode="auto">
          <a:xfrm>
            <a:off x="381000" y="2667000"/>
            <a:ext cx="8458200" cy="58477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rPr>
              <a:t>ب. النواحي السلبية لأخلاقيات الفضيلة</a:t>
            </a:r>
            <a:endParaRPr lang="th-TH" altLang="en-US" b="1" dirty="0">
              <a:solidFill>
                <a:schemeClr val="bg1"/>
              </a:solidFill>
              <a:cs typeface="Angsana New" panose="02020603050405020304" pitchFamily="18" charset="-34"/>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A04A3CA1-BE26-511B-0BE6-EA4AE107D76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3459" name="Rectangle 3">
            <a:extLst>
              <a:ext uri="{FF2B5EF4-FFF2-40B4-BE49-F238E27FC236}">
                <a16:creationId xmlns:a16="http://schemas.microsoft.com/office/drawing/2014/main" id="{A2333B3B-3ACC-4391-3791-A0AFA25D8A7C}"/>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uLnTx/>
              <a:uFillTx/>
            </a:endParaRPr>
          </a:p>
        </p:txBody>
      </p:sp>
      <p:sp>
        <p:nvSpPr>
          <p:cNvPr id="20484" name="Text Box 4">
            <a:extLst>
              <a:ext uri="{FF2B5EF4-FFF2-40B4-BE49-F238E27FC236}">
                <a16:creationId xmlns:a16="http://schemas.microsoft.com/office/drawing/2014/main" id="{F065375B-3E21-E318-6C05-C76508B3052E}"/>
              </a:ext>
            </a:extLst>
          </p:cNvPr>
          <p:cNvSpPr txBox="1">
            <a:spLocks noChangeArrowheads="1"/>
          </p:cNvSpPr>
          <p:nvPr/>
        </p:nvSpPr>
        <p:spPr bwMode="auto">
          <a:xfrm>
            <a:off x="381000" y="2667000"/>
            <a:ext cx="8458200" cy="14465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rPr>
              <a:t>ب. النواحي السلبية لأخلاقيات الفضيلة</a:t>
            </a:r>
            <a:endParaRPr kumimoji="0" lang="th-TH" altLang="en-US"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000000">
                      <a:alpha val="43137"/>
                    </a:srgbClr>
                  </a:outerShdw>
                </a:effectLst>
              </a:rPr>
              <a:t>1. الميل إلى المبالغة في التركيز على الشخصية وتقليل التركيز على التصرفات</a:t>
            </a:r>
            <a:endParaRPr lang="en-US" alt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C429DCD5-D15F-A907-47E8-36CA18A54BC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44483" name="Rectangle 3">
            <a:extLst>
              <a:ext uri="{FF2B5EF4-FFF2-40B4-BE49-F238E27FC236}">
                <a16:creationId xmlns:a16="http://schemas.microsoft.com/office/drawing/2014/main" id="{4D23A279-D9D3-8188-3FBC-A8BA9A886476}"/>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uLnTx/>
              <a:uFillTx/>
            </a:endParaRPr>
          </a:p>
        </p:txBody>
      </p:sp>
      <p:sp>
        <p:nvSpPr>
          <p:cNvPr id="21508" name="Text Box 4">
            <a:extLst>
              <a:ext uri="{FF2B5EF4-FFF2-40B4-BE49-F238E27FC236}">
                <a16:creationId xmlns:a16="http://schemas.microsoft.com/office/drawing/2014/main" id="{BD180907-D66B-5C11-8AA5-FB4054FA065F}"/>
              </a:ext>
            </a:extLst>
          </p:cNvPr>
          <p:cNvSpPr txBox="1">
            <a:spLocks noChangeArrowheads="1"/>
          </p:cNvSpPr>
          <p:nvPr/>
        </p:nvSpPr>
        <p:spPr bwMode="auto">
          <a:xfrm>
            <a:off x="381000" y="2667000"/>
            <a:ext cx="8458200" cy="2308324"/>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uLnTx/>
                <a:uFillTx/>
              </a:rPr>
              <a:t>ب. النواحي السلبية لأخلاقيات الفضيلة</a:t>
            </a:r>
            <a:endParaRPr kumimoji="0" lang="th-TH" altLang="en-US" b="1" i="0" u="none" strike="noStrike" kern="1200" cap="none" spc="0" normalizeH="0" baseline="0" noProof="0" dirty="0">
              <a:ln>
                <a:noFill/>
              </a:ln>
              <a:solidFill>
                <a:srgbClr val="FFFFFF"/>
              </a:solidFill>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chemeClr val="bg1">
                    <a:lumMod val="65000"/>
                  </a:schemeClr>
                </a:solidFill>
                <a:uLnTx/>
                <a:uFillTx/>
              </a:rPr>
              <a:t>1. الميل إلى المبالغة في التركيز على الشخصية وتقليل التركيز على التصرفات</a:t>
            </a:r>
            <a:endParaRPr kumimoji="0" lang="en-US" altLang="en-US" b="1" i="0" u="none" strike="noStrike" kern="1200" cap="none" spc="0" normalizeH="0" baseline="0" noProof="0" dirty="0">
              <a:ln>
                <a:noFill/>
              </a:ln>
              <a:solidFill>
                <a:schemeClr val="bg1">
                  <a:lumMod val="65000"/>
                </a:schemeClr>
              </a:solidFill>
              <a:uLnTx/>
              <a:uFillTx/>
            </a:endParaRPr>
          </a:p>
          <a:p>
            <a:pPr marL="457200" lvl="1" indent="0" algn="r" rtl="1" eaLnBrk="1" hangingPunct="1">
              <a:spcBef>
                <a:spcPct val="0"/>
              </a:spcBef>
              <a:buNone/>
              <a:defRPr/>
            </a:pPr>
            <a:r>
              <a:rPr lang="ar-JO" altLang="en-US" b="1" dirty="0">
                <a:solidFill>
                  <a:schemeClr val="bg1"/>
                </a:solidFill>
              </a:rPr>
              <a:t>2. الميل إلى المبالغة في التركيز على السرد الأخلاقي والتقليل من أهمية المقترحات والمبادئ الأخلاقية</a:t>
            </a:r>
            <a:endParaRPr lang="en-US" altLang="en-US" dirty="0">
              <a:solidFill>
                <a:schemeClr val="bg1"/>
              </a:solidFil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8">
            <a:extLst>
              <a:ext uri="{FF2B5EF4-FFF2-40B4-BE49-F238E27FC236}">
                <a16:creationId xmlns:a16="http://schemas.microsoft.com/office/drawing/2014/main" id="{8C006FCE-B2D3-7975-6D76-9E9FF331E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37138"/>
            <a:ext cx="13843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30ACF8A-6D80-47FC-220B-1C2F72EB86B1}"/>
              </a:ext>
            </a:extLst>
          </p:cNvPr>
          <p:cNvSpPr/>
          <p:nvPr/>
        </p:nvSpPr>
        <p:spPr>
          <a:xfrm>
            <a:off x="457200" y="422275"/>
            <a:ext cx="8305800" cy="3280898"/>
          </a:xfrm>
          <a:prstGeom prst="rect">
            <a:avLst/>
          </a:prstGeom>
          <a:ln w="63500">
            <a:solidFill>
              <a:srgbClr val="FFFF00"/>
            </a:solidFill>
          </a:ln>
        </p:spPr>
        <p:txBody>
          <a:bodyPr>
            <a:spAutoFit/>
          </a:bodyPr>
          <a:lstStyle/>
          <a:p>
            <a:pPr algn="r" rtl="1" eaLnBrk="1" hangingPunct="1">
              <a:spcBef>
                <a:spcPct val="20000"/>
              </a:spcBef>
              <a:defRPr/>
            </a:pPr>
            <a:r>
              <a:rPr lang="ar-JO" altLang="en-US" sz="2800" b="1" dirty="0">
                <a:solidFill>
                  <a:srgbClr val="FFFF00"/>
                </a:solidFill>
              </a:rPr>
              <a:t>يحتوي الكتاب المقدس على أشكال متنوعة من المصادر الأخلاقية، التي تتراوح من السرد إلى المثل إلى الوصية ... إن رعاية الفضيلة عن طريق القصة في سياق المجتمع (الكنيسة)، هي جزء لا غنى عنه من الأخلاق، لكن المجتمع أيضاً يغذي الحياة الأخلاقية من خلال الأوامر والمبادئ والنماذج اللاهوتية.</a:t>
            </a:r>
            <a:endParaRPr lang="en-US" altLang="en-US" sz="2800" b="1" dirty="0">
              <a:solidFill>
                <a:srgbClr val="FFFF00"/>
              </a:solidFill>
            </a:endParaRPr>
          </a:p>
          <a:p>
            <a:pPr eaLnBrk="1" hangingPunct="1">
              <a:spcBef>
                <a:spcPct val="20000"/>
              </a:spcBef>
              <a:defRPr/>
            </a:pPr>
            <a:endParaRPr lang="en-US" altLang="en-US" sz="2800" b="1" dirty="0">
              <a:solidFill>
                <a:srgbClr val="FFFF00"/>
              </a:solidFill>
            </a:endParaRPr>
          </a:p>
          <a:p>
            <a:pPr algn="ctr" eaLnBrk="1" hangingPunct="1">
              <a:spcBef>
                <a:spcPct val="20000"/>
              </a:spcBef>
              <a:defRPr/>
            </a:pPr>
            <a:r>
              <a:rPr lang="ar-JO" altLang="en-US" sz="2800" b="1" dirty="0">
                <a:solidFill>
                  <a:srgbClr val="FFFF00"/>
                </a:solidFill>
              </a:rPr>
              <a:t>دينيس ب. هولينجر، اختيار الخير، 59</a:t>
            </a:r>
            <a:endParaRPr lang="en-US" sz="2800"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140BCA16-96EC-139A-E2E2-5AB035C8287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ffectLst>
                <a:outerShdw blurRad="38100" dist="38100" dir="2700000" algn="tl">
                  <a:srgbClr val="000000">
                    <a:alpha val="43137"/>
                  </a:srgbClr>
                </a:outerShdw>
              </a:effectLst>
            </a:endParaRPr>
          </a:p>
        </p:txBody>
      </p:sp>
      <p:sp>
        <p:nvSpPr>
          <p:cNvPr id="1045507" name="Rectangle 3">
            <a:extLst>
              <a:ext uri="{FF2B5EF4-FFF2-40B4-BE49-F238E27FC236}">
                <a16:creationId xmlns:a16="http://schemas.microsoft.com/office/drawing/2014/main" id="{5CAD78A8-DA4D-3046-7814-3B3E63C5F27A}"/>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rPr>
              <a:t>3. أخلاقيات الفضيلة: بعض وجهات النظر التقييمية</a:t>
            </a:r>
            <a:endParaRPr kumimoji="0" lang="en-US" altLang="en-US" sz="5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sp>
        <p:nvSpPr>
          <p:cNvPr id="23556" name="Text Box 4">
            <a:extLst>
              <a:ext uri="{FF2B5EF4-FFF2-40B4-BE49-F238E27FC236}">
                <a16:creationId xmlns:a16="http://schemas.microsoft.com/office/drawing/2014/main" id="{FEE0B4C9-7571-DE13-5761-E6C0E1BDA50F}"/>
              </a:ext>
            </a:extLst>
          </p:cNvPr>
          <p:cNvSpPr txBox="1">
            <a:spLocks noChangeArrowheads="1"/>
          </p:cNvSpPr>
          <p:nvPr/>
        </p:nvSpPr>
        <p:spPr bwMode="auto">
          <a:xfrm>
            <a:off x="990600" y="2667000"/>
            <a:ext cx="7239000" cy="14465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rPr>
              <a:t>ب. النواحي السلبية لأخلاقيات الفضيلة</a:t>
            </a:r>
            <a:endParaRPr kumimoji="0" lang="th-TH" altLang="en-US"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000000">
                      <a:alpha val="43137"/>
                    </a:srgbClr>
                  </a:outerShdw>
                </a:effectLst>
              </a:rPr>
              <a:t>3. الميل غلى المبالغة في التركيز على المجتمع وتقليل التركيز على سمو الأخلاق</a:t>
            </a:r>
            <a:endParaRPr lang="en-US" altLang="en-US"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8">
            <a:extLst>
              <a:ext uri="{FF2B5EF4-FFF2-40B4-BE49-F238E27FC236}">
                <a16:creationId xmlns:a16="http://schemas.microsoft.com/office/drawing/2014/main" id="{539BDA5A-81B0-1317-2628-D2604A317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54600"/>
            <a:ext cx="13716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1059307-24CD-3D40-11F6-FB5473816071}"/>
              </a:ext>
            </a:extLst>
          </p:cNvPr>
          <p:cNvSpPr/>
          <p:nvPr/>
        </p:nvSpPr>
        <p:spPr>
          <a:xfrm>
            <a:off x="533400" y="422275"/>
            <a:ext cx="8153400" cy="2850011"/>
          </a:xfrm>
          <a:prstGeom prst="rect">
            <a:avLst/>
          </a:prstGeom>
          <a:ln w="63500">
            <a:solidFill>
              <a:srgbClr val="FFFF00"/>
            </a:solidFill>
          </a:ln>
        </p:spPr>
        <p:txBody>
          <a:bodyPr>
            <a:spAutoFit/>
          </a:bodyPr>
          <a:lstStyle/>
          <a:p>
            <a:pPr algn="r" rtl="1" eaLnBrk="1" hangingPunct="1">
              <a:spcBef>
                <a:spcPct val="20000"/>
              </a:spcBef>
              <a:defRPr/>
            </a:pPr>
            <a:r>
              <a:rPr lang="ar-JO" altLang="en-US" sz="2800" b="1" dirty="0">
                <a:solidFill>
                  <a:srgbClr val="FFFF00"/>
                </a:solidFill>
              </a:rPr>
              <a:t>يجب علينا كمسيحيين أن نؤكد أن هناك حقيقة متسامية تتجاوز فهم المجتمع لذاته، وأنه يمكن معرفة الحقيقة واختبارها من خلال إعلان الله عن نفسه، في الكلمة المكتوبة والمتجسدة. وهذا الإعلان الإلهي هو في حد ذاته انعكاس للأساس النهائي للأخلاقيات – الإله الثالوث.</a:t>
            </a:r>
            <a:endParaRPr lang="en-US" altLang="en-US" sz="2800" b="1" dirty="0">
              <a:solidFill>
                <a:srgbClr val="FFFF00"/>
              </a:solidFill>
            </a:endParaRPr>
          </a:p>
          <a:p>
            <a:pPr eaLnBrk="1" hangingPunct="1">
              <a:spcBef>
                <a:spcPct val="20000"/>
              </a:spcBef>
              <a:defRPr/>
            </a:pPr>
            <a:endParaRPr lang="en-US" altLang="en-US" sz="2800" b="1" dirty="0">
              <a:solidFill>
                <a:srgbClr val="FFFF00"/>
              </a:solidFil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altLang="en-US" sz="2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دينيس ب. هولينجر، اختيار الخير، 60</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C8FEFE21-620F-DD79-F245-4B47707488D9}"/>
              </a:ext>
            </a:extLst>
          </p:cNvPr>
          <p:cNvSpPr>
            <a:spLocks noChangeArrowheads="1"/>
          </p:cNvSpPr>
          <p:nvPr/>
        </p:nvSpPr>
        <p:spPr bwMode="auto">
          <a:xfrm>
            <a:off x="0" y="76200"/>
            <a:ext cx="9144000" cy="23622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rPr>
              <a:t>4. خلاصة وتطبيق:</a:t>
            </a:r>
            <a:endParaRPr lang="en-US" altLang="en-US" sz="5000" b="1" dirty="0">
              <a:solidFill>
                <a:schemeClr val="bg1"/>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60773553-BB3E-33D9-DC63-515512CF1CE6}"/>
              </a:ext>
            </a:extLst>
          </p:cNvPr>
          <p:cNvSpPr>
            <a:spLocks noChangeArrowheads="1"/>
          </p:cNvSpPr>
          <p:nvPr/>
        </p:nvSpPr>
        <p:spPr bwMode="auto">
          <a:xfrm>
            <a:off x="0" y="76200"/>
            <a:ext cx="9144000" cy="23622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خلاصة وتطبيق:</a:t>
            </a:r>
            <a:endParaRPr kumimoji="0" lang="en-US"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754" name="Rectangle 1">
            <a:extLst>
              <a:ext uri="{FF2B5EF4-FFF2-40B4-BE49-F238E27FC236}">
                <a16:creationId xmlns:a16="http://schemas.microsoft.com/office/drawing/2014/main" id="{358B2415-72BB-7628-9C04-3BA270B49A75}"/>
              </a:ext>
            </a:extLst>
          </p:cNvPr>
          <p:cNvSpPr>
            <a:spLocks noChangeArrowheads="1"/>
          </p:cNvSpPr>
          <p:nvPr/>
        </p:nvSpPr>
        <p:spPr bwMode="auto">
          <a:xfrm>
            <a:off x="838200" y="3048000"/>
            <a:ext cx="7696200" cy="2554545"/>
          </a:xfrm>
          <a:prstGeom prst="rect">
            <a:avLst/>
          </a:prstGeom>
          <a:solidFill>
            <a:schemeClr val="tx2">
              <a:alpha val="45097"/>
            </a:schemeClr>
          </a:solidFill>
          <a:ln w="63500">
            <a:solidFill>
              <a:srgbClr val="FF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JO" altLang="en-US" dirty="0">
                <a:solidFill>
                  <a:srgbClr val="FFFF00"/>
                </a:solidFill>
              </a:rPr>
              <a:t>يكون الفعل </a:t>
            </a:r>
            <a:r>
              <a:rPr lang="ar-JO" altLang="en-US" u="sng" dirty="0">
                <a:solidFill>
                  <a:srgbClr val="FFFF00"/>
                </a:solidFill>
              </a:rPr>
              <a:t>صالحاً من الناحية الأخلاقية </a:t>
            </a:r>
            <a:r>
              <a:rPr lang="ar-JO" altLang="en-US" dirty="0">
                <a:solidFill>
                  <a:srgbClr val="FFFF00"/>
                </a:solidFill>
              </a:rPr>
              <a:t>عندما يتوافق مع </a:t>
            </a:r>
            <a:r>
              <a:rPr lang="ar-JO" altLang="en-US" u="sng" dirty="0">
                <a:solidFill>
                  <a:srgbClr val="FFFF00"/>
                </a:solidFill>
              </a:rPr>
              <a:t>مشيئة الله </a:t>
            </a:r>
            <a:r>
              <a:rPr lang="ar-JO" altLang="en-US" dirty="0">
                <a:solidFill>
                  <a:srgbClr val="FFFF00"/>
                </a:solidFill>
              </a:rPr>
              <a:t>ويقوم به </a:t>
            </a:r>
            <a:r>
              <a:rPr lang="ar-JO" altLang="en-US" u="sng" dirty="0">
                <a:solidFill>
                  <a:srgbClr val="FFFF00"/>
                </a:solidFill>
              </a:rPr>
              <a:t>الشخص</a:t>
            </a:r>
            <a:r>
              <a:rPr lang="ar-JO" altLang="en-US" dirty="0">
                <a:solidFill>
                  <a:srgbClr val="FFFF00"/>
                </a:solidFill>
              </a:rPr>
              <a:t> المناسب </a:t>
            </a:r>
            <a:r>
              <a:rPr lang="ar-JO" altLang="en-US" u="sng" dirty="0">
                <a:solidFill>
                  <a:srgbClr val="FFFF00"/>
                </a:solidFill>
              </a:rPr>
              <a:t>للأسباب</a:t>
            </a:r>
            <a:r>
              <a:rPr lang="ar-JO" altLang="en-US" dirty="0">
                <a:solidFill>
                  <a:srgbClr val="FFFF00"/>
                </a:solidFill>
              </a:rPr>
              <a:t> الصحيحة في </a:t>
            </a:r>
            <a:r>
              <a:rPr lang="ar-JO" altLang="en-US" u="sng" dirty="0">
                <a:solidFill>
                  <a:srgbClr val="FFFF00"/>
                </a:solidFill>
              </a:rPr>
              <a:t>الوقت</a:t>
            </a:r>
            <a:r>
              <a:rPr lang="ar-JO" altLang="en-US" dirty="0">
                <a:solidFill>
                  <a:srgbClr val="FFFF00"/>
                </a:solidFill>
              </a:rPr>
              <a:t> المناسب في </a:t>
            </a:r>
            <a:r>
              <a:rPr lang="ar-JO" altLang="en-US" u="sng" dirty="0">
                <a:solidFill>
                  <a:srgbClr val="FFFF00"/>
                </a:solidFill>
              </a:rPr>
              <a:t>المكان</a:t>
            </a:r>
            <a:r>
              <a:rPr lang="ar-JO" altLang="en-US" dirty="0">
                <a:solidFill>
                  <a:srgbClr val="FFFF00"/>
                </a:solidFill>
              </a:rPr>
              <a:t> المناسب ب</a:t>
            </a:r>
            <a:r>
              <a:rPr lang="ar-JO" altLang="en-US" u="sng" dirty="0">
                <a:solidFill>
                  <a:srgbClr val="FFFF00"/>
                </a:solidFill>
              </a:rPr>
              <a:t>الطريقة</a:t>
            </a:r>
            <a:r>
              <a:rPr lang="ar-JO" altLang="en-US" dirty="0">
                <a:solidFill>
                  <a:srgbClr val="FFFF00"/>
                </a:solidFill>
              </a:rPr>
              <a:t> المناسبة ب</a:t>
            </a:r>
            <a:r>
              <a:rPr lang="ar-JO" altLang="en-US" u="sng" dirty="0">
                <a:solidFill>
                  <a:srgbClr val="FFFF00"/>
                </a:solidFill>
              </a:rPr>
              <a:t>الدرجة</a:t>
            </a:r>
            <a:r>
              <a:rPr lang="ar-JO" altLang="en-US" dirty="0">
                <a:solidFill>
                  <a:srgbClr val="FFFF00"/>
                </a:solidFill>
              </a:rPr>
              <a:t> و</a:t>
            </a:r>
            <a:r>
              <a:rPr lang="ar-JO" altLang="en-US" u="sng" dirty="0">
                <a:solidFill>
                  <a:srgbClr val="FFFF00"/>
                </a:solidFill>
              </a:rPr>
              <a:t>المدة</a:t>
            </a:r>
            <a:r>
              <a:rPr lang="ar-JO" altLang="en-US" dirty="0">
                <a:solidFill>
                  <a:srgbClr val="FFFF00"/>
                </a:solidFill>
              </a:rPr>
              <a:t> المناسبة من أجل محاولة تحقيق </a:t>
            </a:r>
            <a:r>
              <a:rPr lang="ar-JO" altLang="en-US" u="sng" dirty="0">
                <a:solidFill>
                  <a:srgbClr val="FFFF00"/>
                </a:solidFill>
              </a:rPr>
              <a:t>النتيجة</a:t>
            </a:r>
            <a:r>
              <a:rPr lang="ar-JO" altLang="en-US" dirty="0">
                <a:solidFill>
                  <a:srgbClr val="FFFF00"/>
                </a:solidFill>
              </a:rPr>
              <a:t> الصحيحة.</a:t>
            </a:r>
            <a:endParaRPr lang="en-US" altLang="en-US" dirty="0">
              <a:solidFill>
                <a:srgbClr val="FFFF00"/>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90608-05CA-4F42-0713-D09E31CC7C2C}"/>
              </a:ext>
            </a:extLst>
          </p:cNvPr>
          <p:cNvSpPr/>
          <p:nvPr/>
        </p:nvSpPr>
        <p:spPr>
          <a:xfrm>
            <a:off x="457200" y="304800"/>
            <a:ext cx="8245475" cy="3711785"/>
          </a:xfrm>
          <a:prstGeom prst="rect">
            <a:avLst/>
          </a:prstGeom>
          <a:ln w="63500">
            <a:solidFill>
              <a:srgbClr val="FFFF00"/>
            </a:solidFill>
          </a:ln>
        </p:spPr>
        <p:txBody>
          <a:bodyPr>
            <a:spAutoFit/>
          </a:bodyPr>
          <a:lstStyle/>
          <a:p>
            <a:pPr algn="r" rtl="1" eaLnBrk="1" hangingPunct="1">
              <a:spcBef>
                <a:spcPct val="20000"/>
              </a:spcBef>
              <a:defRPr/>
            </a:pPr>
            <a:r>
              <a:rPr lang="ar-JO" altLang="en-US" sz="2800" b="1" dirty="0">
                <a:solidFill>
                  <a:srgbClr val="FFFF00"/>
                </a:solidFill>
              </a:rPr>
              <a:t>تجادل أخلاقيات الشخصية أو الفضيلة بأن المقاربات التقليدية للتبعية والأخلاق المبدأية ليست فقط خاطئة في أسسها ومنهجياتها، ولكنها تطرح أيضاً أسئلة خاطئة حول الأخلاق والحياة الأخلاقية. القضية الأساسية ليست ماذا يجب أن نفعل؟ بل ماذا ينبغي أن نكون؟ إن نوع الأشخاص الذين نمثلهم كما يتضح من فضائلنا، المغروسة بقوة في داخلنا، هو قلب الأخلاق وجوهرها.</a:t>
            </a:r>
            <a:endParaRPr lang="en-US" altLang="en-US" sz="2800" b="1" dirty="0">
              <a:solidFill>
                <a:srgbClr val="FFFF00"/>
              </a:solidFill>
            </a:endParaRPr>
          </a:p>
          <a:p>
            <a:pPr eaLnBrk="1" hangingPunct="1">
              <a:spcBef>
                <a:spcPct val="20000"/>
              </a:spcBef>
              <a:defRPr/>
            </a:pPr>
            <a:endParaRPr lang="en-US" altLang="en-US" sz="2800" b="1" dirty="0">
              <a:solidFill>
                <a:srgbClr val="FFFF00"/>
              </a:solidFill>
            </a:endParaRPr>
          </a:p>
          <a:p>
            <a:pPr algn="ctr" eaLnBrk="1" hangingPunct="1">
              <a:spcBef>
                <a:spcPct val="20000"/>
              </a:spcBef>
              <a:defRPr/>
            </a:pPr>
            <a:r>
              <a:rPr lang="ar-JO" altLang="en-US" sz="2800" b="1" dirty="0">
                <a:solidFill>
                  <a:srgbClr val="FFFF00"/>
                </a:solidFill>
              </a:rPr>
              <a:t>دينيس ب. هولينجر، اختيار الخير، 45</a:t>
            </a:r>
            <a:endParaRPr lang="th-TH" altLang="en-US" sz="2800" dirty="0">
              <a:solidFill>
                <a:srgbClr val="FFFF00"/>
              </a:solidFill>
            </a:endParaRPr>
          </a:p>
        </p:txBody>
      </p:sp>
      <p:pic>
        <p:nvPicPr>
          <p:cNvPr id="37890" name="Picture 6">
            <a:extLst>
              <a:ext uri="{FF2B5EF4-FFF2-40B4-BE49-F238E27FC236}">
                <a16:creationId xmlns:a16="http://schemas.microsoft.com/office/drawing/2014/main" id="{5D917FD6-A68B-0D07-66FD-091BE45EB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80013"/>
            <a:ext cx="127317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31BB2536-B1E5-4756-9361-591A2EF65CE3}"/>
              </a:ext>
            </a:extLst>
          </p:cNvPr>
          <p:cNvSpPr>
            <a:spLocks noGrp="1" noChangeArrowheads="1"/>
          </p:cNvSpPr>
          <p:nvPr>
            <p:ph type="title"/>
          </p:nvPr>
        </p:nvSpPr>
        <p:spPr/>
        <p:txBody>
          <a:bodyPr/>
          <a:lstStyle/>
          <a:p>
            <a:r>
              <a:rPr lang="ar-JO" altLang="en-US" b="1" dirty="0">
                <a:solidFill>
                  <a:srgbClr val="FFFF00"/>
                </a:solidFill>
                <a:latin typeface="Arial" panose="020B0604020202020204" pitchFamily="34" charset="0"/>
                <a:cs typeface="Arial" panose="020B0604020202020204" pitchFamily="34" charset="0"/>
              </a:rPr>
              <a:t>للمزيد من التأمل</a:t>
            </a:r>
            <a:endParaRPr lang="en-US" altLang="en-US" b="1" dirty="0">
              <a:solidFill>
                <a:srgbClr val="FFFF00"/>
              </a:solidFill>
              <a:latin typeface="Arial" panose="020B0604020202020204" pitchFamily="34" charset="0"/>
              <a:cs typeface="Arial" panose="020B0604020202020204" pitchFamily="34" charset="0"/>
            </a:endParaRPr>
          </a:p>
        </p:txBody>
      </p:sp>
      <p:sp>
        <p:nvSpPr>
          <p:cNvPr id="75778" name="Content Placeholder 2">
            <a:extLst>
              <a:ext uri="{FF2B5EF4-FFF2-40B4-BE49-F238E27FC236}">
                <a16:creationId xmlns:a16="http://schemas.microsoft.com/office/drawing/2014/main" id="{8C888882-01E9-DABB-8F16-CF9DFC84AB13}"/>
              </a:ext>
            </a:extLst>
          </p:cNvPr>
          <p:cNvSpPr>
            <a:spLocks noGrp="1" noChangeArrowheads="1"/>
          </p:cNvSpPr>
          <p:nvPr>
            <p:ph idx="1"/>
          </p:nvPr>
        </p:nvSpPr>
        <p:spPr/>
        <p:txBody>
          <a:bodyPr/>
          <a:lstStyle/>
          <a:p>
            <a:pPr marL="0" indent="0" algn="r" rtl="1">
              <a:buFontTx/>
              <a:buNone/>
            </a:pPr>
            <a:r>
              <a:rPr lang="ar-JO" altLang="en-US" b="1" dirty="0">
                <a:solidFill>
                  <a:srgbClr val="FFFF00"/>
                </a:solidFill>
                <a:latin typeface="Arial" panose="020B0604020202020204" pitchFamily="34" charset="0"/>
                <a:cs typeface="Arial" panose="020B0604020202020204" pitchFamily="34" charset="0"/>
              </a:rPr>
              <a:t>ما رأيك في العلاقة بين تطور الفضيلة المسيحية وشريعة الله الأخلاقية كما تظهر في صفحات الكتاب المقدس؟</a:t>
            </a:r>
            <a:endParaRPr lang="en-US" altLang="en-US" b="1" dirty="0">
              <a:solidFill>
                <a:srgbClr val="FFFF00"/>
              </a:solidFill>
              <a:latin typeface="Arial" panose="020B0604020202020204" pitchFamily="34" charset="0"/>
              <a:cs typeface="Arial" panose="020B0604020202020204" pitchFamily="34" charset="0"/>
            </a:endParaRPr>
          </a:p>
          <a:p>
            <a:pPr marL="0" indent="0">
              <a:buFontTx/>
              <a:buNone/>
            </a:pPr>
            <a:endParaRPr lang="en-US" altLang="en-US" b="1" dirty="0">
              <a:solidFill>
                <a:srgbClr val="FFFF00"/>
              </a:solidFill>
              <a:latin typeface="Arial" panose="020B0604020202020204" pitchFamily="34" charset="0"/>
              <a:cs typeface="Arial" panose="020B0604020202020204" pitchFamily="34" charset="0"/>
            </a:endParaRPr>
          </a:p>
          <a:p>
            <a:pPr marL="0" indent="0" algn="r" rtl="1">
              <a:buFontTx/>
              <a:buNone/>
            </a:pPr>
            <a:r>
              <a:rPr lang="ar-JO" altLang="en-US" b="1" dirty="0">
                <a:solidFill>
                  <a:srgbClr val="FFFF00"/>
                </a:solidFill>
                <a:latin typeface="Arial" panose="020B0604020202020204" pitchFamily="34" charset="0"/>
                <a:cs typeface="Arial" panose="020B0604020202020204" pitchFamily="34" charset="0"/>
              </a:rPr>
              <a:t>ما الفرق بينهما وكيف هما مترابطين؟</a:t>
            </a:r>
            <a:endParaRPr lang="en-US" altLang="en-US" b="1" dirty="0">
              <a:solidFill>
                <a:srgbClr val="FFFF00"/>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النظرات العالمية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2D1A79D4-F651-63B5-7F5B-1A86CAECBBA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CD7D7C97-36F9-811D-4F52-FF7A6B7E2F06}"/>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ar-JO" altLang="en-US" sz="5000" b="1" dirty="0">
                <a:solidFill>
                  <a:schemeClr val="bg1"/>
                </a:solidFill>
              </a:rPr>
              <a:t>2. أخلاقيات الفضيلة: إحصاء الشخصيات</a:t>
            </a:r>
            <a:endParaRPr lang="en-US" altLang="en-US" sz="5000" dirty="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EB4D20D-66C7-DA9C-84FA-B9045869DDA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8100" name="Rectangle 4">
            <a:extLst>
              <a:ext uri="{FF2B5EF4-FFF2-40B4-BE49-F238E27FC236}">
                <a16:creationId xmlns:a16="http://schemas.microsoft.com/office/drawing/2014/main" id="{0BEC4828-8C8A-9008-4163-1C3CD2B066BF}"/>
              </a:ext>
            </a:extLst>
          </p:cNvPr>
          <p:cNvSpPr>
            <a:spLocks noChangeArrowheads="1"/>
          </p:cNvSpPr>
          <p:nvPr/>
        </p:nvSpPr>
        <p:spPr bwMode="auto">
          <a:xfrm>
            <a:off x="0" y="1143000"/>
            <a:ext cx="9144000" cy="11430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5" name="Text Box 5">
            <a:extLst>
              <a:ext uri="{FF2B5EF4-FFF2-40B4-BE49-F238E27FC236}">
                <a16:creationId xmlns:a16="http://schemas.microsoft.com/office/drawing/2014/main" id="{47F73EF1-0D17-9798-9D90-1C6779482ADE}"/>
              </a:ext>
            </a:extLst>
          </p:cNvPr>
          <p:cNvSpPr txBox="1">
            <a:spLocks noChangeArrowheads="1"/>
          </p:cNvSpPr>
          <p:nvPr/>
        </p:nvSpPr>
        <p:spPr bwMode="auto">
          <a:xfrm>
            <a:off x="152400" y="3200400"/>
            <a:ext cx="8839200" cy="1077218"/>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أ. بعض الدعم المحتمل من مقاطع كتابية (1 صم 16: 7، مر 7: 14-23)</a:t>
            </a:r>
            <a:endParaRPr lang="th-TH" altLang="en-US" dirty="0">
              <a:solidFill>
                <a:schemeClr val="bg1"/>
              </a:solidFill>
              <a:effectLst>
                <a:outerShdw blurRad="38100" dist="38100" dir="2700000" algn="tl">
                  <a:srgbClr val="C0C0C0"/>
                </a:outerShdw>
              </a:effectLst>
            </a:endParaRPr>
          </a:p>
        </p:txBody>
      </p:sp>
      <p:sp>
        <p:nvSpPr>
          <p:cNvPr id="39940" name="TextBox 1">
            <a:extLst>
              <a:ext uri="{FF2B5EF4-FFF2-40B4-BE49-F238E27FC236}">
                <a16:creationId xmlns:a16="http://schemas.microsoft.com/office/drawing/2014/main" id="{0413DA6D-A9AE-FACF-52AE-306EFE4123F7}"/>
              </a:ext>
            </a:extLst>
          </p:cNvPr>
          <p:cNvSpPr txBox="1">
            <a:spLocks noChangeArrowheads="1"/>
          </p:cNvSpPr>
          <p:nvPr/>
        </p:nvSpPr>
        <p:spPr bwMode="auto">
          <a:xfrm>
            <a:off x="571500" y="4495800"/>
            <a:ext cx="8001000" cy="1631216"/>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JO" altLang="en-US" sz="2000" b="1" dirty="0">
                <a:solidFill>
                  <a:srgbClr val="FFFF00"/>
                </a:solidFill>
              </a:rPr>
              <a:t>لأنه من الداخل من قلوب الناس، تخرج الأفكار الشريرة: زنى، فسق، قتل، سرقة، طمع، خبث، مكر، عهارة، عين شريرة، تجديف، كبرياء، جهل. جميع هذه الشرور تخرج من الداخل وتنجس الإنسان».</a:t>
            </a:r>
            <a:endParaRPr lang="en-US" altLang="en-US" sz="2000" b="1" dirty="0">
              <a:solidFill>
                <a:srgbClr val="FFFF00"/>
              </a:solidFill>
            </a:endParaRPr>
          </a:p>
          <a:p>
            <a:pPr>
              <a:spcBef>
                <a:spcPct val="0"/>
              </a:spcBef>
              <a:buFontTx/>
              <a:buNone/>
            </a:pPr>
            <a:endParaRPr lang="en-US" altLang="en-US" sz="2000" b="1" dirty="0">
              <a:solidFill>
                <a:srgbClr val="FFFF00"/>
              </a:solidFill>
            </a:endParaRPr>
          </a:p>
          <a:p>
            <a:pPr algn="ctr">
              <a:spcBef>
                <a:spcPct val="0"/>
              </a:spcBef>
              <a:buFontTx/>
              <a:buNone/>
            </a:pPr>
            <a:r>
              <a:rPr lang="ar-JO" altLang="en-US" sz="2000" b="1" dirty="0">
                <a:solidFill>
                  <a:srgbClr val="FFFF00"/>
                </a:solidFill>
              </a:rPr>
              <a:t>مرقس 7: 21-23</a:t>
            </a:r>
            <a:endParaRPr lang="en-US" altLang="en-US" sz="2000" b="1" dirty="0">
              <a:solidFill>
                <a:srgbClr val="FFFF00"/>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7BCBB03F-1369-1665-F9B7-53CAE851AF9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9124" name="Rectangle 4">
            <a:extLst>
              <a:ext uri="{FF2B5EF4-FFF2-40B4-BE49-F238E27FC236}">
                <a16:creationId xmlns:a16="http://schemas.microsoft.com/office/drawing/2014/main" id="{EAACF08F-CEB4-DCE0-9CC6-65784812F28A}"/>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48" name="Text Box 5">
            <a:extLst>
              <a:ext uri="{FF2B5EF4-FFF2-40B4-BE49-F238E27FC236}">
                <a16:creationId xmlns:a16="http://schemas.microsoft.com/office/drawing/2014/main" id="{B25CEDCB-AE9D-BEAA-A5A6-AD02BAA569DD}"/>
              </a:ext>
            </a:extLst>
          </p:cNvPr>
          <p:cNvSpPr txBox="1">
            <a:spLocks noChangeArrowheads="1"/>
          </p:cNvSpPr>
          <p:nvPr/>
        </p:nvSpPr>
        <p:spPr bwMode="auto">
          <a:xfrm>
            <a:off x="381000" y="2667000"/>
            <a:ext cx="8458200" cy="584775"/>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ب. نواحي أساسية في أخلاقيات الفضيلة</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CCF026A-0476-9409-1272-44198A4B0F61}"/>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29124" name="Rectangle 4">
            <a:extLst>
              <a:ext uri="{FF2B5EF4-FFF2-40B4-BE49-F238E27FC236}">
                <a16:creationId xmlns:a16="http://schemas.microsoft.com/office/drawing/2014/main" id="{C3CDFFAA-997C-DA20-C45D-A9B5F9F1F3B7}"/>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48" name="Text Box 5">
            <a:extLst>
              <a:ext uri="{FF2B5EF4-FFF2-40B4-BE49-F238E27FC236}">
                <a16:creationId xmlns:a16="http://schemas.microsoft.com/office/drawing/2014/main" id="{2564F1B8-353E-7C0D-2267-01F896B1D5F2}"/>
              </a:ext>
            </a:extLst>
          </p:cNvPr>
          <p:cNvSpPr txBox="1">
            <a:spLocks noChangeArrowheads="1"/>
          </p:cNvSpPr>
          <p:nvPr/>
        </p:nvSpPr>
        <p:spPr bwMode="auto">
          <a:xfrm>
            <a:off x="381000" y="2667000"/>
            <a:ext cx="8458200" cy="1446550"/>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effectLst>
                  <a:outerShdw blurRad="38100" dist="38100" dir="2700000" algn="tl">
                    <a:srgbClr val="C0C0C0"/>
                  </a:outerShdw>
                </a:effectLst>
                <a:uLnTx/>
                <a:uFillTx/>
              </a:rPr>
              <a:t>ب. نواحي أساسية في أخلاقيات الفضيلة</a:t>
            </a:r>
            <a:endParaRPr kumimoji="0" lang="th-TH" altLang="en-US" b="1" i="0" u="none" strike="noStrike" kern="1200" cap="none" spc="0" normalizeH="0" baseline="0" noProof="0" dirty="0">
              <a:ln>
                <a:noFill/>
              </a:ln>
              <a:solidFill>
                <a:srgbClr val="FFFFFF"/>
              </a:solidFill>
              <a:effectLst>
                <a:outerShdw blurRad="38100" dist="38100" dir="2700000" algn="tl">
                  <a:srgbClr val="C0C0C0"/>
                </a:outerShdw>
              </a:effectLst>
              <a:uLnTx/>
              <a:uFillTx/>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effectLst>
                  <a:outerShdw blurRad="38100" dist="38100" dir="2700000" algn="tl">
                    <a:srgbClr val="C0C0C0"/>
                  </a:outerShdw>
                </a:effectLst>
              </a:rPr>
              <a:t>1. تنطوي الحياة الأخلاقية على ما هو أكثر بكثير من مجرد اهتمام منعزل بالخيارات الأخلاقية الفردية</a:t>
            </a:r>
            <a:endParaRPr lang="th-TH" altLang="en-US" b="1" dirty="0">
              <a:solidFill>
                <a:schemeClr val="bg1"/>
              </a:solidFill>
              <a:effectLst>
                <a:outerShdw blurRad="38100" dist="38100" dir="2700000" algn="tl">
                  <a:srgbClr val="C0C0C0"/>
                </a:outerShdw>
              </a:effectLst>
              <a:cs typeface="Angsana New" panose="02020603050405020304" pitchFamily="18" charset="-34"/>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FA3D449-2088-ADAB-53A5-B56DD1FC1C8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7"/>
              </a:schemeClr>
            </a:outerShdw>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endParaRPr lang="th-TH" altLang="en-US">
              <a:solidFill>
                <a:schemeClr val="bg1"/>
              </a:solidFill>
            </a:endParaRPr>
          </a:p>
        </p:txBody>
      </p:sp>
      <p:sp>
        <p:nvSpPr>
          <p:cNvPr id="1030147" name="Rectangle 3">
            <a:extLst>
              <a:ext uri="{FF2B5EF4-FFF2-40B4-BE49-F238E27FC236}">
                <a16:creationId xmlns:a16="http://schemas.microsoft.com/office/drawing/2014/main" id="{8A21AF8D-6CF6-D3E6-4B7B-01F397011502}"/>
              </a:ext>
            </a:extLst>
          </p:cNvPr>
          <p:cNvSpPr>
            <a:spLocks noChangeArrowheads="1"/>
          </p:cNvSpPr>
          <p:nvPr/>
        </p:nvSpPr>
        <p:spPr bwMode="auto">
          <a:xfrm>
            <a:off x="0" y="533400"/>
            <a:ext cx="9144000" cy="1676400"/>
          </a:xfrm>
          <a:prstGeom prst="rect">
            <a:avLst/>
          </a:prstGeom>
          <a:noFill/>
          <a:ln>
            <a:noFill/>
          </a:ln>
          <a:effec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أخلاقيات الفضيلة: إحصاء الشخصيات</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72" name="Text Box 4">
            <a:extLst>
              <a:ext uri="{FF2B5EF4-FFF2-40B4-BE49-F238E27FC236}">
                <a16:creationId xmlns:a16="http://schemas.microsoft.com/office/drawing/2014/main" id="{6B614067-9D19-5B82-1227-58C1B9A1D483}"/>
              </a:ext>
            </a:extLst>
          </p:cNvPr>
          <p:cNvSpPr txBox="1">
            <a:spLocks noChangeArrowheads="1"/>
          </p:cNvSpPr>
          <p:nvPr/>
        </p:nvSpPr>
        <p:spPr bwMode="auto">
          <a:xfrm>
            <a:off x="381000" y="2667000"/>
            <a:ext cx="8458200" cy="2739211"/>
          </a:xfrm>
          <a:prstGeom prst="rect">
            <a:avLst/>
          </a:prstGeom>
          <a:noFill/>
          <a:ln>
            <a:noFill/>
          </a:ln>
          <a:effec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b="1" i="0" u="none" strike="noStrike" kern="1200" cap="none" spc="0" normalizeH="0" baseline="0" noProof="0" dirty="0">
                <a:ln>
                  <a:noFill/>
                </a:ln>
                <a:solidFill>
                  <a:srgbClr val="FFFFFF"/>
                </a:solidFill>
                <a:uLnTx/>
                <a:uFillTx/>
                <a:latin typeface="Arial" panose="020B0604020202020204" pitchFamily="34" charset="0"/>
                <a:ea typeface="+mn-ea"/>
              </a:rPr>
              <a:t>ب. نواحي أساسية في أخلاقيات الفضيلة</a:t>
            </a:r>
            <a:endParaRPr kumimoji="0" lang="th-TH" altLang="en-US" b="1" i="0" u="none" strike="noStrike" kern="1200" cap="none" spc="0" normalizeH="0" baseline="0" noProof="0" dirty="0">
              <a:ln>
                <a:noFill/>
              </a:ln>
              <a:solidFill>
                <a:srgbClr val="FFFFFF"/>
              </a:solidFill>
              <a:uLnTx/>
              <a:uFillTx/>
              <a:latin typeface="Arial" panose="020B0604020202020204" pitchFamily="34" charset="0"/>
              <a:ea typeface="+mn-ea"/>
              <a:cs typeface="Angsana New" panose="02020603050405020304" pitchFamily="18" charset="-34"/>
            </a:endParaRPr>
          </a:p>
          <a:p>
            <a:pPr marR="0" lvl="1" algn="r" defTabSz="914400" rtl="1" eaLnBrk="1" fontAlgn="base" latinLnBrk="0" hangingPunct="1">
              <a:lnSpc>
                <a:spcPct val="100000"/>
              </a:lnSpc>
              <a:spcBef>
                <a:spcPct val="0"/>
              </a:spcBef>
              <a:spcAft>
                <a:spcPct val="0"/>
              </a:spcAft>
              <a:buClrTx/>
              <a:buSzTx/>
              <a:buFontTx/>
              <a:buAutoNum type="arabicPeriod"/>
              <a:tabLst/>
              <a:defRPr/>
            </a:pPr>
            <a:r>
              <a:rPr kumimoji="0" lang="ar-JO" altLang="en-US" b="1" i="0" u="none" strike="noStrike" kern="1200" cap="none" spc="0" normalizeH="0" baseline="0" noProof="0" dirty="0">
                <a:ln>
                  <a:noFill/>
                </a:ln>
                <a:solidFill>
                  <a:schemeClr val="bg1">
                    <a:lumMod val="65000"/>
                  </a:schemeClr>
                </a:solidFill>
                <a:uLnTx/>
                <a:uFillTx/>
                <a:latin typeface="Arial" panose="020B0604020202020204" pitchFamily="34" charset="0"/>
                <a:ea typeface="+mn-ea"/>
              </a:rPr>
              <a:t>تنطوي الحياة الأخلاقية على ما هو أكثر بكثير من مجرد اهتمام منعزل بالخيارات الأخلاقية الفردية</a:t>
            </a:r>
            <a:endParaRPr kumimoji="0" lang="th-TH" altLang="en-US" b="1" i="0" u="none" strike="noStrike" kern="1200" cap="none" spc="0" normalizeH="0" baseline="0" noProof="0" dirty="0">
              <a:ln>
                <a:noFill/>
              </a:ln>
              <a:solidFill>
                <a:schemeClr val="bg1">
                  <a:lumMod val="65000"/>
                </a:schemeClr>
              </a:solidFill>
              <a:uLnTx/>
              <a:uFillTx/>
              <a:latin typeface="Arial" panose="020B0604020202020204" pitchFamily="34" charset="0"/>
              <a:ea typeface="+mn-ea"/>
              <a:cs typeface="Angsana New" panose="02020603050405020304" pitchFamily="18" charset="-34"/>
            </a:endParaRPr>
          </a:p>
          <a:p>
            <a:pPr marL="457200" lvl="1" indent="0" algn="r" rtl="1" eaLnBrk="1" hangingPunct="1">
              <a:spcBef>
                <a:spcPct val="0"/>
              </a:spcBef>
              <a:buNone/>
              <a:defRPr/>
            </a:pPr>
            <a:r>
              <a:rPr lang="ar-JO" altLang="en-US" b="1" dirty="0">
                <a:solidFill>
                  <a:schemeClr val="bg1"/>
                </a:solidFill>
              </a:rPr>
              <a:t>2. يتم تشكيل الشخصية عبر فترات طويلة من الوقت داخل سياق المجتمعات والقصص المهمة التي يعيشونها ويخبرون بها بعضهم بعضاً</a:t>
            </a:r>
            <a:endParaRPr lang="th-TH" altLang="en-US" dirty="0">
              <a:solidFill>
                <a:schemeClr val="bg1"/>
              </a:solidFill>
            </a:endParaRPr>
          </a:p>
        </p:txBody>
      </p:sp>
    </p:spTree>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8746</TotalTime>
  <Words>1422</Words>
  <Application>Microsoft Macintosh PowerPoint</Application>
  <PresentationFormat>On-screen Show (4:3)</PresentationFormat>
  <Paragraphs>219</Paragraphs>
  <Slides>42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ＭＳ Ｐゴシック</vt:lpstr>
      <vt:lpstr>Angsana New</vt:lpstr>
      <vt:lpstr>Arial</vt:lpstr>
      <vt:lpstr>Calibri</vt:lpstr>
      <vt:lpstr>Century Gothic</vt:lpstr>
      <vt:lpstr>Times New Roman</vt:lpstr>
      <vt:lpstr>Wingdings</vt:lpstr>
      <vt:lpstr>Default Design</vt:lpstr>
      <vt:lpstr>Mesh</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فضائل الشخصية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للمزيد من التأمل</vt:lpstr>
      <vt:lpstr>Black</vt:lpstr>
      <vt:lpstr>النظرات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or Virtue Ethics</dc:title>
  <dc:subject/>
  <dc:creator>Lewis Winkler</dc:creator>
  <cp:keywords/>
  <dc:description/>
  <cp:lastModifiedBy>Rick Griffith</cp:lastModifiedBy>
  <cp:revision>425</cp:revision>
  <dcterms:created xsi:type="dcterms:W3CDTF">2008-04-22T20:27:24Z</dcterms:created>
  <dcterms:modified xsi:type="dcterms:W3CDTF">2024-04-14T15:24:04Z</dcterms:modified>
  <cp:category/>
</cp:coreProperties>
</file>